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56" r:id="rId2"/>
    <p:sldId id="291" r:id="rId3"/>
    <p:sldId id="258" r:id="rId4"/>
    <p:sldId id="285" r:id="rId5"/>
    <p:sldId id="294" r:id="rId6"/>
    <p:sldId id="295" r:id="rId7"/>
    <p:sldId id="299" r:id="rId8"/>
    <p:sldId id="298" r:id="rId9"/>
    <p:sldId id="303" r:id="rId10"/>
    <p:sldId id="302" r:id="rId11"/>
    <p:sldId id="301" r:id="rId12"/>
    <p:sldId id="306" r:id="rId13"/>
    <p:sldId id="307" r:id="rId14"/>
    <p:sldId id="308" r:id="rId15"/>
    <p:sldId id="296" r:id="rId16"/>
    <p:sldId id="297" r:id="rId17"/>
    <p:sldId id="309" r:id="rId18"/>
    <p:sldId id="300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39DADC-7240-4359-8225-62D4C2279E12}" v="164" dt="2022-11-26T21:17:09.499"/>
    <p1510:client id="{753BF516-6605-47A5-A13C-F1DFE8D71AB8}" v="575" dt="2022-11-27T16:07:58.190"/>
  </p1510:revLst>
</p1510:revInfo>
</file>

<file path=ppt/tableStyles.xml><?xml version="1.0" encoding="utf-8"?>
<a:tblStyleLst xmlns:a="http://schemas.openxmlformats.org/drawingml/2006/main" def="{709D3245-6D0D-4410-97BF-EC4C5D232778}">
  <a:tblStyle styleId="{709D3245-6D0D-4410-97BF-EC4C5D2327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783EB4D-93B8-FDB7-3E62-194E089C1A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230A42-E4C4-C734-C25F-A5CF8637F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0F063D-C5A8-4886-9B3A-4F1C2A87EE15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4F5625-CE37-447E-A054-B45FE8FDE93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C7F7AF-D26E-A0EE-F175-2F6B53F546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E663E-0377-4A0E-B8CD-1C50A7373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6002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80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7932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16013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334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c1d42393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c1d42393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5403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ecb94445b0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ecb94445b0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4594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0697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072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2271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eec7a171d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eec7a171d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876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86273" y="976906"/>
            <a:ext cx="3534900" cy="24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6273" y="3397106"/>
            <a:ext cx="35349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rike.com/project-management-guide/faq/what-is-scrum-in-project-management/" TargetMode="External"/><Relationship Id="rId2" Type="http://schemas.openxmlformats.org/officeDocument/2006/relationships/hyperlink" Target="https://www.projectmanager.com/blog/risk-management-process-steps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workbreakdownstructure.com/" TargetMode="External"/><Relationship Id="rId4" Type="http://schemas.openxmlformats.org/officeDocument/2006/relationships/hyperlink" Target="https://support.microsoft.com/en-us/office/basic-tasks-in-project-8fdbf020-a9e1-45e4-bf15-23a8d2b6797d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674176" y="976906"/>
            <a:ext cx="4022781" cy="24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CA" sz="4000" dirty="0"/>
              <a:t>E-Consulting    services</a:t>
            </a:r>
            <a:endParaRPr lang="en-CA" sz="40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8" name="Google Shape;48;p15"/>
          <p:cNvGrpSpPr/>
          <p:nvPr/>
        </p:nvGrpSpPr>
        <p:grpSpPr>
          <a:xfrm>
            <a:off x="4744805" y="767786"/>
            <a:ext cx="3412922" cy="3607927"/>
            <a:chOff x="1332200" y="238125"/>
            <a:chExt cx="4955600" cy="5238750"/>
          </a:xfrm>
        </p:grpSpPr>
        <p:sp>
          <p:nvSpPr>
            <p:cNvPr id="49" name="Google Shape;49;p15"/>
            <p:cNvSpPr/>
            <p:nvPr/>
          </p:nvSpPr>
          <p:spPr>
            <a:xfrm>
              <a:off x="3014875" y="2186475"/>
              <a:ext cx="1777875" cy="1778225"/>
            </a:xfrm>
            <a:custGeom>
              <a:avLst/>
              <a:gdLst/>
              <a:ahLst/>
              <a:cxnLst/>
              <a:rect l="l" t="t" r="r" b="b"/>
              <a:pathLst>
                <a:path w="71115" h="71129" extrusionOk="0">
                  <a:moveTo>
                    <a:pt x="35550" y="0"/>
                  </a:moveTo>
                  <a:lnTo>
                    <a:pt x="34633" y="14"/>
                  </a:lnTo>
                  <a:lnTo>
                    <a:pt x="33729" y="55"/>
                  </a:lnTo>
                  <a:lnTo>
                    <a:pt x="32825" y="110"/>
                  </a:lnTo>
                  <a:lnTo>
                    <a:pt x="31921" y="192"/>
                  </a:lnTo>
                  <a:lnTo>
                    <a:pt x="31031" y="288"/>
                  </a:lnTo>
                  <a:lnTo>
                    <a:pt x="30141" y="411"/>
                  </a:lnTo>
                  <a:lnTo>
                    <a:pt x="29265" y="562"/>
                  </a:lnTo>
                  <a:lnTo>
                    <a:pt x="28388" y="726"/>
                  </a:lnTo>
                  <a:lnTo>
                    <a:pt x="27526" y="918"/>
                  </a:lnTo>
                  <a:lnTo>
                    <a:pt x="26663" y="1123"/>
                  </a:lnTo>
                  <a:lnTo>
                    <a:pt x="25827" y="1356"/>
                  </a:lnTo>
                  <a:lnTo>
                    <a:pt x="24978" y="1602"/>
                  </a:lnTo>
                  <a:lnTo>
                    <a:pt x="24157" y="1876"/>
                  </a:lnTo>
                  <a:lnTo>
                    <a:pt x="23335" y="2164"/>
                  </a:lnTo>
                  <a:lnTo>
                    <a:pt x="22513" y="2465"/>
                  </a:lnTo>
                  <a:lnTo>
                    <a:pt x="21719" y="2794"/>
                  </a:lnTo>
                  <a:lnTo>
                    <a:pt x="20925" y="3150"/>
                  </a:lnTo>
                  <a:lnTo>
                    <a:pt x="20144" y="3506"/>
                  </a:lnTo>
                  <a:lnTo>
                    <a:pt x="19364" y="3889"/>
                  </a:lnTo>
                  <a:lnTo>
                    <a:pt x="18611" y="4300"/>
                  </a:lnTo>
                  <a:lnTo>
                    <a:pt x="17857" y="4711"/>
                  </a:lnTo>
                  <a:lnTo>
                    <a:pt x="17118" y="5149"/>
                  </a:lnTo>
                  <a:lnTo>
                    <a:pt x="16392" y="5601"/>
                  </a:lnTo>
                  <a:lnTo>
                    <a:pt x="15680" y="6080"/>
                  </a:lnTo>
                  <a:lnTo>
                    <a:pt x="14968" y="6560"/>
                  </a:lnTo>
                  <a:lnTo>
                    <a:pt x="14283" y="7066"/>
                  </a:lnTo>
                  <a:lnTo>
                    <a:pt x="13599" y="7587"/>
                  </a:lnTo>
                  <a:lnTo>
                    <a:pt x="12941" y="8121"/>
                  </a:lnTo>
                  <a:lnTo>
                    <a:pt x="12284" y="8682"/>
                  </a:lnTo>
                  <a:lnTo>
                    <a:pt x="11640" y="9244"/>
                  </a:lnTo>
                  <a:lnTo>
                    <a:pt x="11024" y="9819"/>
                  </a:lnTo>
                  <a:lnTo>
                    <a:pt x="10408" y="10422"/>
                  </a:lnTo>
                  <a:lnTo>
                    <a:pt x="9819" y="11024"/>
                  </a:lnTo>
                  <a:lnTo>
                    <a:pt x="9230" y="11654"/>
                  </a:lnTo>
                  <a:lnTo>
                    <a:pt x="8669" y="12298"/>
                  </a:lnTo>
                  <a:lnTo>
                    <a:pt x="8121" y="12941"/>
                  </a:lnTo>
                  <a:lnTo>
                    <a:pt x="7573" y="13612"/>
                  </a:lnTo>
                  <a:lnTo>
                    <a:pt x="7066" y="14283"/>
                  </a:lnTo>
                  <a:lnTo>
                    <a:pt x="6560" y="14982"/>
                  </a:lnTo>
                  <a:lnTo>
                    <a:pt x="6067" y="15680"/>
                  </a:lnTo>
                  <a:lnTo>
                    <a:pt x="5601" y="16392"/>
                  </a:lnTo>
                  <a:lnTo>
                    <a:pt x="5149" y="17132"/>
                  </a:lnTo>
                  <a:lnTo>
                    <a:pt x="4711" y="17871"/>
                  </a:lnTo>
                  <a:lnTo>
                    <a:pt x="4286" y="18611"/>
                  </a:lnTo>
                  <a:lnTo>
                    <a:pt x="3889" y="19378"/>
                  </a:lnTo>
                  <a:lnTo>
                    <a:pt x="3506" y="20144"/>
                  </a:lnTo>
                  <a:lnTo>
                    <a:pt x="3136" y="20925"/>
                  </a:lnTo>
                  <a:lnTo>
                    <a:pt x="2794" y="21719"/>
                  </a:lnTo>
                  <a:lnTo>
                    <a:pt x="2465" y="22527"/>
                  </a:lnTo>
                  <a:lnTo>
                    <a:pt x="2150" y="23335"/>
                  </a:lnTo>
                  <a:lnTo>
                    <a:pt x="1863" y="24157"/>
                  </a:lnTo>
                  <a:lnTo>
                    <a:pt x="1589" y="24992"/>
                  </a:lnTo>
                  <a:lnTo>
                    <a:pt x="1342" y="25828"/>
                  </a:lnTo>
                  <a:lnTo>
                    <a:pt x="1109" y="26677"/>
                  </a:lnTo>
                  <a:lnTo>
                    <a:pt x="904" y="27539"/>
                  </a:lnTo>
                  <a:lnTo>
                    <a:pt x="712" y="28402"/>
                  </a:lnTo>
                  <a:lnTo>
                    <a:pt x="548" y="29265"/>
                  </a:lnTo>
                  <a:lnTo>
                    <a:pt x="411" y="30155"/>
                  </a:lnTo>
                  <a:lnTo>
                    <a:pt x="274" y="31031"/>
                  </a:lnTo>
                  <a:lnTo>
                    <a:pt x="178" y="31935"/>
                  </a:lnTo>
                  <a:lnTo>
                    <a:pt x="96" y="32825"/>
                  </a:lnTo>
                  <a:lnTo>
                    <a:pt x="41" y="33743"/>
                  </a:lnTo>
                  <a:lnTo>
                    <a:pt x="0" y="34647"/>
                  </a:lnTo>
                  <a:lnTo>
                    <a:pt x="0" y="35564"/>
                  </a:lnTo>
                  <a:lnTo>
                    <a:pt x="0" y="36482"/>
                  </a:lnTo>
                  <a:lnTo>
                    <a:pt x="41" y="37399"/>
                  </a:lnTo>
                  <a:lnTo>
                    <a:pt x="96" y="38303"/>
                  </a:lnTo>
                  <a:lnTo>
                    <a:pt x="178" y="39207"/>
                  </a:lnTo>
                  <a:lnTo>
                    <a:pt x="274" y="40097"/>
                  </a:lnTo>
                  <a:lnTo>
                    <a:pt x="411" y="40987"/>
                  </a:lnTo>
                  <a:lnTo>
                    <a:pt x="548" y="41864"/>
                  </a:lnTo>
                  <a:lnTo>
                    <a:pt x="712" y="42740"/>
                  </a:lnTo>
                  <a:lnTo>
                    <a:pt x="904" y="43603"/>
                  </a:lnTo>
                  <a:lnTo>
                    <a:pt x="1109" y="44452"/>
                  </a:lnTo>
                  <a:lnTo>
                    <a:pt x="1342" y="45301"/>
                  </a:lnTo>
                  <a:lnTo>
                    <a:pt x="1589" y="46136"/>
                  </a:lnTo>
                  <a:lnTo>
                    <a:pt x="1863" y="46972"/>
                  </a:lnTo>
                  <a:lnTo>
                    <a:pt x="2150" y="47793"/>
                  </a:lnTo>
                  <a:lnTo>
                    <a:pt x="2465" y="48601"/>
                  </a:lnTo>
                  <a:lnTo>
                    <a:pt x="2794" y="49409"/>
                  </a:lnTo>
                  <a:lnTo>
                    <a:pt x="3136" y="50203"/>
                  </a:lnTo>
                  <a:lnTo>
                    <a:pt x="3506" y="50984"/>
                  </a:lnTo>
                  <a:lnTo>
                    <a:pt x="3889" y="51751"/>
                  </a:lnTo>
                  <a:lnTo>
                    <a:pt x="4286" y="52518"/>
                  </a:lnTo>
                  <a:lnTo>
                    <a:pt x="4711" y="53271"/>
                  </a:lnTo>
                  <a:lnTo>
                    <a:pt x="5149" y="54010"/>
                  </a:lnTo>
                  <a:lnTo>
                    <a:pt x="5601" y="54736"/>
                  </a:lnTo>
                  <a:lnTo>
                    <a:pt x="6067" y="55448"/>
                  </a:lnTo>
                  <a:lnTo>
                    <a:pt x="6560" y="56147"/>
                  </a:lnTo>
                  <a:lnTo>
                    <a:pt x="7066" y="56845"/>
                  </a:lnTo>
                  <a:lnTo>
                    <a:pt x="7573" y="57516"/>
                  </a:lnTo>
                  <a:lnTo>
                    <a:pt x="8121" y="58187"/>
                  </a:lnTo>
                  <a:lnTo>
                    <a:pt x="8669" y="58845"/>
                  </a:lnTo>
                  <a:lnTo>
                    <a:pt x="9230" y="59474"/>
                  </a:lnTo>
                  <a:lnTo>
                    <a:pt x="9819" y="60104"/>
                  </a:lnTo>
                  <a:lnTo>
                    <a:pt x="10408" y="60707"/>
                  </a:lnTo>
                  <a:lnTo>
                    <a:pt x="11024" y="61310"/>
                  </a:lnTo>
                  <a:lnTo>
                    <a:pt x="11640" y="61885"/>
                  </a:lnTo>
                  <a:lnTo>
                    <a:pt x="12284" y="62460"/>
                  </a:lnTo>
                  <a:lnTo>
                    <a:pt x="12941" y="63008"/>
                  </a:lnTo>
                  <a:lnTo>
                    <a:pt x="13599" y="63542"/>
                  </a:lnTo>
                  <a:lnTo>
                    <a:pt x="14283" y="64062"/>
                  </a:lnTo>
                  <a:lnTo>
                    <a:pt x="14968" y="64569"/>
                  </a:lnTo>
                  <a:lnTo>
                    <a:pt x="15680" y="65048"/>
                  </a:lnTo>
                  <a:lnTo>
                    <a:pt x="16392" y="65527"/>
                  </a:lnTo>
                  <a:lnTo>
                    <a:pt x="17118" y="65979"/>
                  </a:lnTo>
                  <a:lnTo>
                    <a:pt x="17857" y="66418"/>
                  </a:lnTo>
                  <a:lnTo>
                    <a:pt x="18611" y="66842"/>
                  </a:lnTo>
                  <a:lnTo>
                    <a:pt x="19364" y="67239"/>
                  </a:lnTo>
                  <a:lnTo>
                    <a:pt x="20144" y="67623"/>
                  </a:lnTo>
                  <a:lnTo>
                    <a:pt x="20925" y="67992"/>
                  </a:lnTo>
                  <a:lnTo>
                    <a:pt x="21719" y="68335"/>
                  </a:lnTo>
                  <a:lnTo>
                    <a:pt x="22513" y="68663"/>
                  </a:lnTo>
                  <a:lnTo>
                    <a:pt x="23335" y="68965"/>
                  </a:lnTo>
                  <a:lnTo>
                    <a:pt x="24157" y="69266"/>
                  </a:lnTo>
                  <a:lnTo>
                    <a:pt x="24978" y="69526"/>
                  </a:lnTo>
                  <a:lnTo>
                    <a:pt x="25827" y="69773"/>
                  </a:lnTo>
                  <a:lnTo>
                    <a:pt x="26663" y="70005"/>
                  </a:lnTo>
                  <a:lnTo>
                    <a:pt x="27526" y="70225"/>
                  </a:lnTo>
                  <a:lnTo>
                    <a:pt x="28388" y="70403"/>
                  </a:lnTo>
                  <a:lnTo>
                    <a:pt x="29265" y="70567"/>
                  </a:lnTo>
                  <a:lnTo>
                    <a:pt x="30141" y="70718"/>
                  </a:lnTo>
                  <a:lnTo>
                    <a:pt x="31031" y="70841"/>
                  </a:lnTo>
                  <a:lnTo>
                    <a:pt x="31921" y="70950"/>
                  </a:lnTo>
                  <a:lnTo>
                    <a:pt x="32825" y="71019"/>
                  </a:lnTo>
                  <a:lnTo>
                    <a:pt x="33729" y="71087"/>
                  </a:lnTo>
                  <a:lnTo>
                    <a:pt x="34633" y="71115"/>
                  </a:lnTo>
                  <a:lnTo>
                    <a:pt x="35550" y="71128"/>
                  </a:lnTo>
                  <a:lnTo>
                    <a:pt x="36468" y="71115"/>
                  </a:lnTo>
                  <a:lnTo>
                    <a:pt x="37385" y="71087"/>
                  </a:lnTo>
                  <a:lnTo>
                    <a:pt x="38289" y="71019"/>
                  </a:lnTo>
                  <a:lnTo>
                    <a:pt x="39193" y="70950"/>
                  </a:lnTo>
                  <a:lnTo>
                    <a:pt x="40083" y="70841"/>
                  </a:lnTo>
                  <a:lnTo>
                    <a:pt x="40973" y="70718"/>
                  </a:lnTo>
                  <a:lnTo>
                    <a:pt x="41850" y="70567"/>
                  </a:lnTo>
                  <a:lnTo>
                    <a:pt x="42726" y="70403"/>
                  </a:lnTo>
                  <a:lnTo>
                    <a:pt x="43589" y="70225"/>
                  </a:lnTo>
                  <a:lnTo>
                    <a:pt x="44438" y="70005"/>
                  </a:lnTo>
                  <a:lnTo>
                    <a:pt x="45287" y="69773"/>
                  </a:lnTo>
                  <a:lnTo>
                    <a:pt x="46136" y="69526"/>
                  </a:lnTo>
                  <a:lnTo>
                    <a:pt x="46958" y="69266"/>
                  </a:lnTo>
                  <a:lnTo>
                    <a:pt x="47779" y="68965"/>
                  </a:lnTo>
                  <a:lnTo>
                    <a:pt x="48601" y="68663"/>
                  </a:lnTo>
                  <a:lnTo>
                    <a:pt x="49395" y="68335"/>
                  </a:lnTo>
                  <a:lnTo>
                    <a:pt x="50190" y="67992"/>
                  </a:lnTo>
                  <a:lnTo>
                    <a:pt x="50970" y="67623"/>
                  </a:lnTo>
                  <a:lnTo>
                    <a:pt x="51751" y="67239"/>
                  </a:lnTo>
                  <a:lnTo>
                    <a:pt x="52504" y="66842"/>
                  </a:lnTo>
                  <a:lnTo>
                    <a:pt x="53257" y="66418"/>
                  </a:lnTo>
                  <a:lnTo>
                    <a:pt x="53997" y="65979"/>
                  </a:lnTo>
                  <a:lnTo>
                    <a:pt x="54722" y="65527"/>
                  </a:lnTo>
                  <a:lnTo>
                    <a:pt x="55434" y="65048"/>
                  </a:lnTo>
                  <a:lnTo>
                    <a:pt x="56147" y="64569"/>
                  </a:lnTo>
                  <a:lnTo>
                    <a:pt x="56831" y="64062"/>
                  </a:lnTo>
                  <a:lnTo>
                    <a:pt x="57516" y="63542"/>
                  </a:lnTo>
                  <a:lnTo>
                    <a:pt x="58173" y="63008"/>
                  </a:lnTo>
                  <a:lnTo>
                    <a:pt x="58831" y="62460"/>
                  </a:lnTo>
                  <a:lnTo>
                    <a:pt x="59461" y="61885"/>
                  </a:lnTo>
                  <a:lnTo>
                    <a:pt x="60090" y="61310"/>
                  </a:lnTo>
                  <a:lnTo>
                    <a:pt x="60707" y="60707"/>
                  </a:lnTo>
                  <a:lnTo>
                    <a:pt x="61296" y="60104"/>
                  </a:lnTo>
                  <a:lnTo>
                    <a:pt x="61884" y="59474"/>
                  </a:lnTo>
                  <a:lnTo>
                    <a:pt x="62446" y="58845"/>
                  </a:lnTo>
                  <a:lnTo>
                    <a:pt x="62994" y="58187"/>
                  </a:lnTo>
                  <a:lnTo>
                    <a:pt x="63528" y="57516"/>
                  </a:lnTo>
                  <a:lnTo>
                    <a:pt x="64048" y="56845"/>
                  </a:lnTo>
                  <a:lnTo>
                    <a:pt x="64555" y="56147"/>
                  </a:lnTo>
                  <a:lnTo>
                    <a:pt x="65048" y="55448"/>
                  </a:lnTo>
                  <a:lnTo>
                    <a:pt x="65513" y="54736"/>
                  </a:lnTo>
                  <a:lnTo>
                    <a:pt x="65965" y="54010"/>
                  </a:lnTo>
                  <a:lnTo>
                    <a:pt x="66403" y="53271"/>
                  </a:lnTo>
                  <a:lnTo>
                    <a:pt x="66828" y="52518"/>
                  </a:lnTo>
                  <a:lnTo>
                    <a:pt x="67225" y="51751"/>
                  </a:lnTo>
                  <a:lnTo>
                    <a:pt x="67609" y="50984"/>
                  </a:lnTo>
                  <a:lnTo>
                    <a:pt x="67978" y="50203"/>
                  </a:lnTo>
                  <a:lnTo>
                    <a:pt x="68321" y="49409"/>
                  </a:lnTo>
                  <a:lnTo>
                    <a:pt x="68649" y="48601"/>
                  </a:lnTo>
                  <a:lnTo>
                    <a:pt x="68964" y="47793"/>
                  </a:lnTo>
                  <a:lnTo>
                    <a:pt x="69252" y="46972"/>
                  </a:lnTo>
                  <a:lnTo>
                    <a:pt x="69526" y="46136"/>
                  </a:lnTo>
                  <a:lnTo>
                    <a:pt x="69772" y="45301"/>
                  </a:lnTo>
                  <a:lnTo>
                    <a:pt x="70005" y="44452"/>
                  </a:lnTo>
                  <a:lnTo>
                    <a:pt x="70210" y="43603"/>
                  </a:lnTo>
                  <a:lnTo>
                    <a:pt x="70402" y="42740"/>
                  </a:lnTo>
                  <a:lnTo>
                    <a:pt x="70567" y="41864"/>
                  </a:lnTo>
                  <a:lnTo>
                    <a:pt x="70703" y="40987"/>
                  </a:lnTo>
                  <a:lnTo>
                    <a:pt x="70827" y="40097"/>
                  </a:lnTo>
                  <a:lnTo>
                    <a:pt x="70936" y="39207"/>
                  </a:lnTo>
                  <a:lnTo>
                    <a:pt x="71018" y="38303"/>
                  </a:lnTo>
                  <a:lnTo>
                    <a:pt x="71073" y="37399"/>
                  </a:lnTo>
                  <a:lnTo>
                    <a:pt x="71101" y="36482"/>
                  </a:lnTo>
                  <a:lnTo>
                    <a:pt x="71114" y="35564"/>
                  </a:lnTo>
                  <a:lnTo>
                    <a:pt x="71101" y="34647"/>
                  </a:lnTo>
                  <a:lnTo>
                    <a:pt x="71073" y="33743"/>
                  </a:lnTo>
                  <a:lnTo>
                    <a:pt x="71018" y="32825"/>
                  </a:lnTo>
                  <a:lnTo>
                    <a:pt x="70936" y="31935"/>
                  </a:lnTo>
                  <a:lnTo>
                    <a:pt x="70827" y="31031"/>
                  </a:lnTo>
                  <a:lnTo>
                    <a:pt x="70703" y="30155"/>
                  </a:lnTo>
                  <a:lnTo>
                    <a:pt x="70567" y="29265"/>
                  </a:lnTo>
                  <a:lnTo>
                    <a:pt x="70402" y="28402"/>
                  </a:lnTo>
                  <a:lnTo>
                    <a:pt x="70210" y="27539"/>
                  </a:lnTo>
                  <a:lnTo>
                    <a:pt x="70005" y="26677"/>
                  </a:lnTo>
                  <a:lnTo>
                    <a:pt x="69772" y="25828"/>
                  </a:lnTo>
                  <a:lnTo>
                    <a:pt x="69526" y="24992"/>
                  </a:lnTo>
                  <a:lnTo>
                    <a:pt x="69252" y="24157"/>
                  </a:lnTo>
                  <a:lnTo>
                    <a:pt x="68964" y="23335"/>
                  </a:lnTo>
                  <a:lnTo>
                    <a:pt x="68649" y="22527"/>
                  </a:lnTo>
                  <a:lnTo>
                    <a:pt x="68321" y="21719"/>
                  </a:lnTo>
                  <a:lnTo>
                    <a:pt x="67978" y="20925"/>
                  </a:lnTo>
                  <a:lnTo>
                    <a:pt x="67609" y="20144"/>
                  </a:lnTo>
                  <a:lnTo>
                    <a:pt x="67225" y="19378"/>
                  </a:lnTo>
                  <a:lnTo>
                    <a:pt x="66828" y="18611"/>
                  </a:lnTo>
                  <a:lnTo>
                    <a:pt x="66403" y="17871"/>
                  </a:lnTo>
                  <a:lnTo>
                    <a:pt x="65965" y="17132"/>
                  </a:lnTo>
                  <a:lnTo>
                    <a:pt x="65513" y="16392"/>
                  </a:lnTo>
                  <a:lnTo>
                    <a:pt x="65048" y="15680"/>
                  </a:lnTo>
                  <a:lnTo>
                    <a:pt x="64555" y="14982"/>
                  </a:lnTo>
                  <a:lnTo>
                    <a:pt x="64048" y="14283"/>
                  </a:lnTo>
                  <a:lnTo>
                    <a:pt x="63528" y="13612"/>
                  </a:lnTo>
                  <a:lnTo>
                    <a:pt x="62994" y="12941"/>
                  </a:lnTo>
                  <a:lnTo>
                    <a:pt x="62446" y="12298"/>
                  </a:lnTo>
                  <a:lnTo>
                    <a:pt x="61884" y="11654"/>
                  </a:lnTo>
                  <a:lnTo>
                    <a:pt x="61296" y="11024"/>
                  </a:lnTo>
                  <a:lnTo>
                    <a:pt x="60707" y="10422"/>
                  </a:lnTo>
                  <a:lnTo>
                    <a:pt x="60090" y="9819"/>
                  </a:lnTo>
                  <a:lnTo>
                    <a:pt x="59461" y="9244"/>
                  </a:lnTo>
                  <a:lnTo>
                    <a:pt x="58831" y="8682"/>
                  </a:lnTo>
                  <a:lnTo>
                    <a:pt x="58173" y="8121"/>
                  </a:lnTo>
                  <a:lnTo>
                    <a:pt x="57516" y="7587"/>
                  </a:lnTo>
                  <a:lnTo>
                    <a:pt x="56831" y="7066"/>
                  </a:lnTo>
                  <a:lnTo>
                    <a:pt x="56147" y="6560"/>
                  </a:lnTo>
                  <a:lnTo>
                    <a:pt x="55434" y="6080"/>
                  </a:lnTo>
                  <a:lnTo>
                    <a:pt x="54722" y="5601"/>
                  </a:lnTo>
                  <a:lnTo>
                    <a:pt x="53997" y="5149"/>
                  </a:lnTo>
                  <a:lnTo>
                    <a:pt x="53257" y="4711"/>
                  </a:lnTo>
                  <a:lnTo>
                    <a:pt x="52504" y="4300"/>
                  </a:lnTo>
                  <a:lnTo>
                    <a:pt x="51751" y="3889"/>
                  </a:lnTo>
                  <a:lnTo>
                    <a:pt x="50970" y="3506"/>
                  </a:lnTo>
                  <a:lnTo>
                    <a:pt x="50190" y="3150"/>
                  </a:lnTo>
                  <a:lnTo>
                    <a:pt x="49395" y="2794"/>
                  </a:lnTo>
                  <a:lnTo>
                    <a:pt x="48601" y="2465"/>
                  </a:lnTo>
                  <a:lnTo>
                    <a:pt x="47779" y="2164"/>
                  </a:lnTo>
                  <a:lnTo>
                    <a:pt x="46958" y="1876"/>
                  </a:lnTo>
                  <a:lnTo>
                    <a:pt x="46136" y="1602"/>
                  </a:lnTo>
                  <a:lnTo>
                    <a:pt x="45287" y="1356"/>
                  </a:lnTo>
                  <a:lnTo>
                    <a:pt x="44438" y="1123"/>
                  </a:lnTo>
                  <a:lnTo>
                    <a:pt x="43589" y="918"/>
                  </a:lnTo>
                  <a:lnTo>
                    <a:pt x="42726" y="726"/>
                  </a:lnTo>
                  <a:lnTo>
                    <a:pt x="41850" y="562"/>
                  </a:lnTo>
                  <a:lnTo>
                    <a:pt x="40973" y="411"/>
                  </a:lnTo>
                  <a:lnTo>
                    <a:pt x="40083" y="288"/>
                  </a:lnTo>
                  <a:lnTo>
                    <a:pt x="39193" y="192"/>
                  </a:lnTo>
                  <a:lnTo>
                    <a:pt x="38289" y="110"/>
                  </a:lnTo>
                  <a:lnTo>
                    <a:pt x="37385" y="55"/>
                  </a:lnTo>
                  <a:lnTo>
                    <a:pt x="36468" y="14"/>
                  </a:lnTo>
                  <a:lnTo>
                    <a:pt x="3555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5"/>
            <p:cNvSpPr/>
            <p:nvPr/>
          </p:nvSpPr>
          <p:spPr>
            <a:xfrm>
              <a:off x="5196025" y="3887975"/>
              <a:ext cx="591600" cy="591625"/>
            </a:xfrm>
            <a:custGeom>
              <a:avLst/>
              <a:gdLst/>
              <a:ahLst/>
              <a:cxnLst/>
              <a:rect l="l" t="t" r="r" b="b"/>
              <a:pathLst>
                <a:path w="23664" h="23665" extrusionOk="0">
                  <a:moveTo>
                    <a:pt x="11832" y="1658"/>
                  </a:moveTo>
                  <a:lnTo>
                    <a:pt x="12352" y="1672"/>
                  </a:lnTo>
                  <a:lnTo>
                    <a:pt x="12873" y="1713"/>
                  </a:lnTo>
                  <a:lnTo>
                    <a:pt x="13379" y="1767"/>
                  </a:lnTo>
                  <a:lnTo>
                    <a:pt x="13886" y="1863"/>
                  </a:lnTo>
                  <a:lnTo>
                    <a:pt x="14379" y="1973"/>
                  </a:lnTo>
                  <a:lnTo>
                    <a:pt x="14858" y="2110"/>
                  </a:lnTo>
                  <a:lnTo>
                    <a:pt x="15338" y="2274"/>
                  </a:lnTo>
                  <a:lnTo>
                    <a:pt x="15790" y="2452"/>
                  </a:lnTo>
                  <a:lnTo>
                    <a:pt x="16241" y="2658"/>
                  </a:lnTo>
                  <a:lnTo>
                    <a:pt x="16680" y="2890"/>
                  </a:lnTo>
                  <a:lnTo>
                    <a:pt x="17104" y="3137"/>
                  </a:lnTo>
                  <a:lnTo>
                    <a:pt x="17529" y="3397"/>
                  </a:lnTo>
                  <a:lnTo>
                    <a:pt x="17926" y="3685"/>
                  </a:lnTo>
                  <a:lnTo>
                    <a:pt x="18309" y="3986"/>
                  </a:lnTo>
                  <a:lnTo>
                    <a:pt x="18679" y="4301"/>
                  </a:lnTo>
                  <a:lnTo>
                    <a:pt x="19035" y="4643"/>
                  </a:lnTo>
                  <a:lnTo>
                    <a:pt x="19364" y="4999"/>
                  </a:lnTo>
                  <a:lnTo>
                    <a:pt x="19692" y="5369"/>
                  </a:lnTo>
                  <a:lnTo>
                    <a:pt x="19994" y="5752"/>
                  </a:lnTo>
                  <a:lnTo>
                    <a:pt x="20268" y="6150"/>
                  </a:lnTo>
                  <a:lnTo>
                    <a:pt x="20541" y="6560"/>
                  </a:lnTo>
                  <a:lnTo>
                    <a:pt x="20788" y="6985"/>
                  </a:lnTo>
                  <a:lnTo>
                    <a:pt x="21007" y="7423"/>
                  </a:lnTo>
                  <a:lnTo>
                    <a:pt x="21212" y="7875"/>
                  </a:lnTo>
                  <a:lnTo>
                    <a:pt x="21390" y="8341"/>
                  </a:lnTo>
                  <a:lnTo>
                    <a:pt x="21555" y="8806"/>
                  </a:lnTo>
                  <a:lnTo>
                    <a:pt x="21692" y="9299"/>
                  </a:lnTo>
                  <a:lnTo>
                    <a:pt x="21801" y="9792"/>
                  </a:lnTo>
                  <a:lnTo>
                    <a:pt x="21897" y="10285"/>
                  </a:lnTo>
                  <a:lnTo>
                    <a:pt x="21966" y="10792"/>
                  </a:lnTo>
                  <a:lnTo>
                    <a:pt x="22007" y="11312"/>
                  </a:lnTo>
                  <a:lnTo>
                    <a:pt x="22020" y="11833"/>
                  </a:lnTo>
                  <a:lnTo>
                    <a:pt x="22007" y="12353"/>
                  </a:lnTo>
                  <a:lnTo>
                    <a:pt x="21966" y="12873"/>
                  </a:lnTo>
                  <a:lnTo>
                    <a:pt x="21897" y="13380"/>
                  </a:lnTo>
                  <a:lnTo>
                    <a:pt x="21801" y="13887"/>
                  </a:lnTo>
                  <a:lnTo>
                    <a:pt x="21692" y="14380"/>
                  </a:lnTo>
                  <a:lnTo>
                    <a:pt x="21555" y="14859"/>
                  </a:lnTo>
                  <a:lnTo>
                    <a:pt x="21390" y="15325"/>
                  </a:lnTo>
                  <a:lnTo>
                    <a:pt x="21212" y="15790"/>
                  </a:lnTo>
                  <a:lnTo>
                    <a:pt x="21007" y="16242"/>
                  </a:lnTo>
                  <a:lnTo>
                    <a:pt x="20788" y="16680"/>
                  </a:lnTo>
                  <a:lnTo>
                    <a:pt x="20541" y="17105"/>
                  </a:lnTo>
                  <a:lnTo>
                    <a:pt x="20268" y="17516"/>
                  </a:lnTo>
                  <a:lnTo>
                    <a:pt x="19994" y="17927"/>
                  </a:lnTo>
                  <a:lnTo>
                    <a:pt x="19692" y="18310"/>
                  </a:lnTo>
                  <a:lnTo>
                    <a:pt x="19364" y="18680"/>
                  </a:lnTo>
                  <a:lnTo>
                    <a:pt x="19035" y="19036"/>
                  </a:lnTo>
                  <a:lnTo>
                    <a:pt x="18679" y="19365"/>
                  </a:lnTo>
                  <a:lnTo>
                    <a:pt x="18309" y="19693"/>
                  </a:lnTo>
                  <a:lnTo>
                    <a:pt x="17926" y="19994"/>
                  </a:lnTo>
                  <a:lnTo>
                    <a:pt x="17529" y="20268"/>
                  </a:lnTo>
                  <a:lnTo>
                    <a:pt x="17104" y="20542"/>
                  </a:lnTo>
                  <a:lnTo>
                    <a:pt x="16680" y="20789"/>
                  </a:lnTo>
                  <a:lnTo>
                    <a:pt x="16241" y="21008"/>
                  </a:lnTo>
                  <a:lnTo>
                    <a:pt x="15790" y="21213"/>
                  </a:lnTo>
                  <a:lnTo>
                    <a:pt x="15338" y="21391"/>
                  </a:lnTo>
                  <a:lnTo>
                    <a:pt x="14858" y="21556"/>
                  </a:lnTo>
                  <a:lnTo>
                    <a:pt x="14379" y="21693"/>
                  </a:lnTo>
                  <a:lnTo>
                    <a:pt x="13886" y="21802"/>
                  </a:lnTo>
                  <a:lnTo>
                    <a:pt x="13379" y="21898"/>
                  </a:lnTo>
                  <a:lnTo>
                    <a:pt x="12873" y="21966"/>
                  </a:lnTo>
                  <a:lnTo>
                    <a:pt x="12352" y="22008"/>
                  </a:lnTo>
                  <a:lnTo>
                    <a:pt x="11312" y="22008"/>
                  </a:lnTo>
                  <a:lnTo>
                    <a:pt x="10791" y="21966"/>
                  </a:lnTo>
                  <a:lnTo>
                    <a:pt x="10284" y="21898"/>
                  </a:lnTo>
                  <a:lnTo>
                    <a:pt x="9791" y="21802"/>
                  </a:lnTo>
                  <a:lnTo>
                    <a:pt x="9298" y="21693"/>
                  </a:lnTo>
                  <a:lnTo>
                    <a:pt x="8805" y="21556"/>
                  </a:lnTo>
                  <a:lnTo>
                    <a:pt x="8340" y="21391"/>
                  </a:lnTo>
                  <a:lnTo>
                    <a:pt x="7874" y="21213"/>
                  </a:lnTo>
                  <a:lnTo>
                    <a:pt x="7422" y="21008"/>
                  </a:lnTo>
                  <a:lnTo>
                    <a:pt x="6984" y="20789"/>
                  </a:lnTo>
                  <a:lnTo>
                    <a:pt x="6560" y="20542"/>
                  </a:lnTo>
                  <a:lnTo>
                    <a:pt x="6149" y="20268"/>
                  </a:lnTo>
                  <a:lnTo>
                    <a:pt x="5752" y="19994"/>
                  </a:lnTo>
                  <a:lnTo>
                    <a:pt x="5368" y="19693"/>
                  </a:lnTo>
                  <a:lnTo>
                    <a:pt x="4998" y="19365"/>
                  </a:lnTo>
                  <a:lnTo>
                    <a:pt x="4642" y="19036"/>
                  </a:lnTo>
                  <a:lnTo>
                    <a:pt x="4300" y="18680"/>
                  </a:lnTo>
                  <a:lnTo>
                    <a:pt x="3985" y="18310"/>
                  </a:lnTo>
                  <a:lnTo>
                    <a:pt x="3684" y="17927"/>
                  </a:lnTo>
                  <a:lnTo>
                    <a:pt x="3396" y="17516"/>
                  </a:lnTo>
                  <a:lnTo>
                    <a:pt x="3136" y="17105"/>
                  </a:lnTo>
                  <a:lnTo>
                    <a:pt x="2890" y="16680"/>
                  </a:lnTo>
                  <a:lnTo>
                    <a:pt x="2657" y="16242"/>
                  </a:lnTo>
                  <a:lnTo>
                    <a:pt x="2451" y="15790"/>
                  </a:lnTo>
                  <a:lnTo>
                    <a:pt x="2273" y="15325"/>
                  </a:lnTo>
                  <a:lnTo>
                    <a:pt x="2109" y="14859"/>
                  </a:lnTo>
                  <a:lnTo>
                    <a:pt x="1972" y="14380"/>
                  </a:lnTo>
                  <a:lnTo>
                    <a:pt x="1863" y="13887"/>
                  </a:lnTo>
                  <a:lnTo>
                    <a:pt x="1767" y="13380"/>
                  </a:lnTo>
                  <a:lnTo>
                    <a:pt x="1712" y="12873"/>
                  </a:lnTo>
                  <a:lnTo>
                    <a:pt x="1671" y="12353"/>
                  </a:lnTo>
                  <a:lnTo>
                    <a:pt x="1657" y="11833"/>
                  </a:lnTo>
                  <a:lnTo>
                    <a:pt x="1671" y="11312"/>
                  </a:lnTo>
                  <a:lnTo>
                    <a:pt x="1712" y="10792"/>
                  </a:lnTo>
                  <a:lnTo>
                    <a:pt x="1767" y="10285"/>
                  </a:lnTo>
                  <a:lnTo>
                    <a:pt x="1863" y="9792"/>
                  </a:lnTo>
                  <a:lnTo>
                    <a:pt x="1972" y="9299"/>
                  </a:lnTo>
                  <a:lnTo>
                    <a:pt x="2109" y="8806"/>
                  </a:lnTo>
                  <a:lnTo>
                    <a:pt x="2273" y="8341"/>
                  </a:lnTo>
                  <a:lnTo>
                    <a:pt x="2451" y="7875"/>
                  </a:lnTo>
                  <a:lnTo>
                    <a:pt x="2657" y="7423"/>
                  </a:lnTo>
                  <a:lnTo>
                    <a:pt x="2890" y="6985"/>
                  </a:lnTo>
                  <a:lnTo>
                    <a:pt x="3136" y="6560"/>
                  </a:lnTo>
                  <a:lnTo>
                    <a:pt x="3396" y="6150"/>
                  </a:lnTo>
                  <a:lnTo>
                    <a:pt x="3684" y="5752"/>
                  </a:lnTo>
                  <a:lnTo>
                    <a:pt x="3985" y="5369"/>
                  </a:lnTo>
                  <a:lnTo>
                    <a:pt x="4300" y="4999"/>
                  </a:lnTo>
                  <a:lnTo>
                    <a:pt x="4642" y="4643"/>
                  </a:lnTo>
                  <a:lnTo>
                    <a:pt x="4998" y="4301"/>
                  </a:lnTo>
                  <a:lnTo>
                    <a:pt x="5368" y="3986"/>
                  </a:lnTo>
                  <a:lnTo>
                    <a:pt x="5752" y="3685"/>
                  </a:lnTo>
                  <a:lnTo>
                    <a:pt x="6149" y="3397"/>
                  </a:lnTo>
                  <a:lnTo>
                    <a:pt x="6560" y="3137"/>
                  </a:lnTo>
                  <a:lnTo>
                    <a:pt x="6984" y="2890"/>
                  </a:lnTo>
                  <a:lnTo>
                    <a:pt x="7422" y="2658"/>
                  </a:lnTo>
                  <a:lnTo>
                    <a:pt x="7874" y="2452"/>
                  </a:lnTo>
                  <a:lnTo>
                    <a:pt x="8340" y="2274"/>
                  </a:lnTo>
                  <a:lnTo>
                    <a:pt x="8805" y="2110"/>
                  </a:lnTo>
                  <a:lnTo>
                    <a:pt x="9298" y="1973"/>
                  </a:lnTo>
                  <a:lnTo>
                    <a:pt x="9791" y="1863"/>
                  </a:lnTo>
                  <a:lnTo>
                    <a:pt x="10284" y="1767"/>
                  </a:lnTo>
                  <a:lnTo>
                    <a:pt x="10791" y="1713"/>
                  </a:lnTo>
                  <a:lnTo>
                    <a:pt x="11312" y="1672"/>
                  </a:lnTo>
                  <a:lnTo>
                    <a:pt x="11832" y="1658"/>
                  </a:lnTo>
                  <a:close/>
                  <a:moveTo>
                    <a:pt x="11832" y="1"/>
                  </a:moveTo>
                  <a:lnTo>
                    <a:pt x="11243" y="15"/>
                  </a:lnTo>
                  <a:lnTo>
                    <a:pt x="10654" y="69"/>
                  </a:lnTo>
                  <a:lnTo>
                    <a:pt x="10079" y="138"/>
                  </a:lnTo>
                  <a:lnTo>
                    <a:pt x="9504" y="234"/>
                  </a:lnTo>
                  <a:lnTo>
                    <a:pt x="8942" y="357"/>
                  </a:lnTo>
                  <a:lnTo>
                    <a:pt x="8395" y="508"/>
                  </a:lnTo>
                  <a:lnTo>
                    <a:pt x="7847" y="699"/>
                  </a:lnTo>
                  <a:lnTo>
                    <a:pt x="7299" y="905"/>
                  </a:lnTo>
                  <a:lnTo>
                    <a:pt x="6779" y="1137"/>
                  </a:lnTo>
                  <a:lnTo>
                    <a:pt x="6272" y="1398"/>
                  </a:lnTo>
                  <a:lnTo>
                    <a:pt x="5765" y="1672"/>
                  </a:lnTo>
                  <a:lnTo>
                    <a:pt x="5272" y="1986"/>
                  </a:lnTo>
                  <a:lnTo>
                    <a:pt x="4807" y="2315"/>
                  </a:lnTo>
                  <a:lnTo>
                    <a:pt x="4341" y="2685"/>
                  </a:lnTo>
                  <a:lnTo>
                    <a:pt x="3903" y="3068"/>
                  </a:lnTo>
                  <a:lnTo>
                    <a:pt x="3465" y="3465"/>
                  </a:lnTo>
                  <a:lnTo>
                    <a:pt x="3068" y="3904"/>
                  </a:lnTo>
                  <a:lnTo>
                    <a:pt x="2684" y="4342"/>
                  </a:lnTo>
                  <a:lnTo>
                    <a:pt x="2328" y="4808"/>
                  </a:lnTo>
                  <a:lnTo>
                    <a:pt x="1986" y="5273"/>
                  </a:lnTo>
                  <a:lnTo>
                    <a:pt x="1671" y="5766"/>
                  </a:lnTo>
                  <a:lnTo>
                    <a:pt x="1397" y="6273"/>
                  </a:lnTo>
                  <a:lnTo>
                    <a:pt x="1137" y="6779"/>
                  </a:lnTo>
                  <a:lnTo>
                    <a:pt x="904" y="7300"/>
                  </a:lnTo>
                  <a:lnTo>
                    <a:pt x="699" y="7848"/>
                  </a:lnTo>
                  <a:lnTo>
                    <a:pt x="520" y="8395"/>
                  </a:lnTo>
                  <a:lnTo>
                    <a:pt x="356" y="8943"/>
                  </a:lnTo>
                  <a:lnTo>
                    <a:pt x="233" y="9505"/>
                  </a:lnTo>
                  <a:lnTo>
                    <a:pt x="137" y="10080"/>
                  </a:lnTo>
                  <a:lnTo>
                    <a:pt x="69" y="10655"/>
                  </a:lnTo>
                  <a:lnTo>
                    <a:pt x="27" y="11244"/>
                  </a:lnTo>
                  <a:lnTo>
                    <a:pt x="0" y="11833"/>
                  </a:lnTo>
                  <a:lnTo>
                    <a:pt x="27" y="12422"/>
                  </a:lnTo>
                  <a:lnTo>
                    <a:pt x="69" y="13010"/>
                  </a:lnTo>
                  <a:lnTo>
                    <a:pt x="137" y="13586"/>
                  </a:lnTo>
                  <a:lnTo>
                    <a:pt x="233" y="14161"/>
                  </a:lnTo>
                  <a:lnTo>
                    <a:pt x="356" y="14722"/>
                  </a:lnTo>
                  <a:lnTo>
                    <a:pt x="520" y="15284"/>
                  </a:lnTo>
                  <a:lnTo>
                    <a:pt x="699" y="15831"/>
                  </a:lnTo>
                  <a:lnTo>
                    <a:pt x="904" y="16365"/>
                  </a:lnTo>
                  <a:lnTo>
                    <a:pt x="1137" y="16886"/>
                  </a:lnTo>
                  <a:lnTo>
                    <a:pt x="1397" y="17406"/>
                  </a:lnTo>
                  <a:lnTo>
                    <a:pt x="1671" y="17899"/>
                  </a:lnTo>
                  <a:lnTo>
                    <a:pt x="1986" y="18392"/>
                  </a:lnTo>
                  <a:lnTo>
                    <a:pt x="2328" y="18872"/>
                  </a:lnTo>
                  <a:lnTo>
                    <a:pt x="2684" y="19323"/>
                  </a:lnTo>
                  <a:lnTo>
                    <a:pt x="3068" y="19775"/>
                  </a:lnTo>
                  <a:lnTo>
                    <a:pt x="3465" y="20200"/>
                  </a:lnTo>
                  <a:lnTo>
                    <a:pt x="3903" y="20611"/>
                  </a:lnTo>
                  <a:lnTo>
                    <a:pt x="4341" y="20994"/>
                  </a:lnTo>
                  <a:lnTo>
                    <a:pt x="4807" y="21350"/>
                  </a:lnTo>
                  <a:lnTo>
                    <a:pt x="5272" y="21679"/>
                  </a:lnTo>
                  <a:lnTo>
                    <a:pt x="5765" y="21994"/>
                  </a:lnTo>
                  <a:lnTo>
                    <a:pt x="6272" y="22281"/>
                  </a:lnTo>
                  <a:lnTo>
                    <a:pt x="6779" y="22542"/>
                  </a:lnTo>
                  <a:lnTo>
                    <a:pt x="7299" y="22774"/>
                  </a:lnTo>
                  <a:lnTo>
                    <a:pt x="7847" y="22980"/>
                  </a:lnTo>
                  <a:lnTo>
                    <a:pt x="8395" y="23158"/>
                  </a:lnTo>
                  <a:lnTo>
                    <a:pt x="8942" y="23308"/>
                  </a:lnTo>
                  <a:lnTo>
                    <a:pt x="9504" y="23432"/>
                  </a:lnTo>
                  <a:lnTo>
                    <a:pt x="10079" y="23541"/>
                  </a:lnTo>
                  <a:lnTo>
                    <a:pt x="10654" y="23610"/>
                  </a:lnTo>
                  <a:lnTo>
                    <a:pt x="11243" y="23651"/>
                  </a:lnTo>
                  <a:lnTo>
                    <a:pt x="11832" y="23665"/>
                  </a:lnTo>
                  <a:lnTo>
                    <a:pt x="12421" y="23651"/>
                  </a:lnTo>
                  <a:lnTo>
                    <a:pt x="13010" y="23610"/>
                  </a:lnTo>
                  <a:lnTo>
                    <a:pt x="13585" y="23541"/>
                  </a:lnTo>
                  <a:lnTo>
                    <a:pt x="14160" y="23432"/>
                  </a:lnTo>
                  <a:lnTo>
                    <a:pt x="14721" y="23308"/>
                  </a:lnTo>
                  <a:lnTo>
                    <a:pt x="15283" y="23158"/>
                  </a:lnTo>
                  <a:lnTo>
                    <a:pt x="15831" y="22980"/>
                  </a:lnTo>
                  <a:lnTo>
                    <a:pt x="16365" y="22774"/>
                  </a:lnTo>
                  <a:lnTo>
                    <a:pt x="16885" y="22542"/>
                  </a:lnTo>
                  <a:lnTo>
                    <a:pt x="17405" y="22281"/>
                  </a:lnTo>
                  <a:lnTo>
                    <a:pt x="17898" y="21994"/>
                  </a:lnTo>
                  <a:lnTo>
                    <a:pt x="18391" y="21679"/>
                  </a:lnTo>
                  <a:lnTo>
                    <a:pt x="18871" y="21350"/>
                  </a:lnTo>
                  <a:lnTo>
                    <a:pt x="19323" y="20994"/>
                  </a:lnTo>
                  <a:lnTo>
                    <a:pt x="19775" y="20611"/>
                  </a:lnTo>
                  <a:lnTo>
                    <a:pt x="20199" y="20200"/>
                  </a:lnTo>
                  <a:lnTo>
                    <a:pt x="20610" y="19775"/>
                  </a:lnTo>
                  <a:lnTo>
                    <a:pt x="20993" y="19323"/>
                  </a:lnTo>
                  <a:lnTo>
                    <a:pt x="21349" y="18872"/>
                  </a:lnTo>
                  <a:lnTo>
                    <a:pt x="21678" y="18392"/>
                  </a:lnTo>
                  <a:lnTo>
                    <a:pt x="21993" y="17899"/>
                  </a:lnTo>
                  <a:lnTo>
                    <a:pt x="22281" y="17406"/>
                  </a:lnTo>
                  <a:lnTo>
                    <a:pt x="22541" y="16886"/>
                  </a:lnTo>
                  <a:lnTo>
                    <a:pt x="22774" y="16365"/>
                  </a:lnTo>
                  <a:lnTo>
                    <a:pt x="22979" y="15831"/>
                  </a:lnTo>
                  <a:lnTo>
                    <a:pt x="23157" y="15284"/>
                  </a:lnTo>
                  <a:lnTo>
                    <a:pt x="23308" y="14722"/>
                  </a:lnTo>
                  <a:lnTo>
                    <a:pt x="23431" y="14161"/>
                  </a:lnTo>
                  <a:lnTo>
                    <a:pt x="23540" y="13586"/>
                  </a:lnTo>
                  <a:lnTo>
                    <a:pt x="23609" y="13010"/>
                  </a:lnTo>
                  <a:lnTo>
                    <a:pt x="23650" y="12422"/>
                  </a:lnTo>
                  <a:lnTo>
                    <a:pt x="23664" y="11833"/>
                  </a:lnTo>
                  <a:lnTo>
                    <a:pt x="23650" y="11244"/>
                  </a:lnTo>
                  <a:lnTo>
                    <a:pt x="23609" y="10655"/>
                  </a:lnTo>
                  <a:lnTo>
                    <a:pt x="23540" y="10080"/>
                  </a:lnTo>
                  <a:lnTo>
                    <a:pt x="23431" y="9505"/>
                  </a:lnTo>
                  <a:lnTo>
                    <a:pt x="23308" y="8943"/>
                  </a:lnTo>
                  <a:lnTo>
                    <a:pt x="23157" y="8395"/>
                  </a:lnTo>
                  <a:lnTo>
                    <a:pt x="22979" y="7848"/>
                  </a:lnTo>
                  <a:lnTo>
                    <a:pt x="22774" y="7300"/>
                  </a:lnTo>
                  <a:lnTo>
                    <a:pt x="22541" y="6779"/>
                  </a:lnTo>
                  <a:lnTo>
                    <a:pt x="22281" y="6273"/>
                  </a:lnTo>
                  <a:lnTo>
                    <a:pt x="21993" y="5766"/>
                  </a:lnTo>
                  <a:lnTo>
                    <a:pt x="21678" y="5273"/>
                  </a:lnTo>
                  <a:lnTo>
                    <a:pt x="21349" y="4808"/>
                  </a:lnTo>
                  <a:lnTo>
                    <a:pt x="20993" y="4342"/>
                  </a:lnTo>
                  <a:lnTo>
                    <a:pt x="20610" y="3904"/>
                  </a:lnTo>
                  <a:lnTo>
                    <a:pt x="20199" y="3465"/>
                  </a:lnTo>
                  <a:lnTo>
                    <a:pt x="19775" y="3068"/>
                  </a:lnTo>
                  <a:lnTo>
                    <a:pt x="19323" y="2685"/>
                  </a:lnTo>
                  <a:lnTo>
                    <a:pt x="18871" y="2315"/>
                  </a:lnTo>
                  <a:lnTo>
                    <a:pt x="18391" y="1986"/>
                  </a:lnTo>
                  <a:lnTo>
                    <a:pt x="17898" y="1672"/>
                  </a:lnTo>
                  <a:lnTo>
                    <a:pt x="17405" y="1398"/>
                  </a:lnTo>
                  <a:lnTo>
                    <a:pt x="16885" y="1137"/>
                  </a:lnTo>
                  <a:lnTo>
                    <a:pt x="16365" y="905"/>
                  </a:lnTo>
                  <a:lnTo>
                    <a:pt x="15831" y="699"/>
                  </a:lnTo>
                  <a:lnTo>
                    <a:pt x="15283" y="508"/>
                  </a:lnTo>
                  <a:lnTo>
                    <a:pt x="14721" y="357"/>
                  </a:lnTo>
                  <a:lnTo>
                    <a:pt x="14160" y="234"/>
                  </a:lnTo>
                  <a:lnTo>
                    <a:pt x="13585" y="138"/>
                  </a:lnTo>
                  <a:lnTo>
                    <a:pt x="13010" y="69"/>
                  </a:lnTo>
                  <a:lnTo>
                    <a:pt x="12421" y="15"/>
                  </a:lnTo>
                  <a:lnTo>
                    <a:pt x="118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>
              <a:off x="5478125" y="4018775"/>
              <a:ext cx="120525" cy="271850"/>
            </a:xfrm>
            <a:custGeom>
              <a:avLst/>
              <a:gdLst/>
              <a:ahLst/>
              <a:cxnLst/>
              <a:rect l="l" t="t" r="r" b="b"/>
              <a:pathLst>
                <a:path w="4821" h="10874" extrusionOk="0">
                  <a:moveTo>
                    <a:pt x="548" y="0"/>
                  </a:moveTo>
                  <a:lnTo>
                    <a:pt x="438" y="14"/>
                  </a:lnTo>
                  <a:lnTo>
                    <a:pt x="343" y="41"/>
                  </a:lnTo>
                  <a:lnTo>
                    <a:pt x="247" y="96"/>
                  </a:lnTo>
                  <a:lnTo>
                    <a:pt x="164" y="164"/>
                  </a:lnTo>
                  <a:lnTo>
                    <a:pt x="96" y="247"/>
                  </a:lnTo>
                  <a:lnTo>
                    <a:pt x="41" y="342"/>
                  </a:lnTo>
                  <a:lnTo>
                    <a:pt x="14" y="438"/>
                  </a:lnTo>
                  <a:lnTo>
                    <a:pt x="0" y="548"/>
                  </a:lnTo>
                  <a:lnTo>
                    <a:pt x="0" y="6833"/>
                  </a:lnTo>
                  <a:lnTo>
                    <a:pt x="3876" y="10709"/>
                  </a:lnTo>
                  <a:lnTo>
                    <a:pt x="3958" y="10777"/>
                  </a:lnTo>
                  <a:lnTo>
                    <a:pt x="4054" y="10832"/>
                  </a:lnTo>
                  <a:lnTo>
                    <a:pt x="4163" y="10860"/>
                  </a:lnTo>
                  <a:lnTo>
                    <a:pt x="4273" y="10873"/>
                  </a:lnTo>
                  <a:lnTo>
                    <a:pt x="4369" y="10860"/>
                  </a:lnTo>
                  <a:lnTo>
                    <a:pt x="4478" y="10832"/>
                  </a:lnTo>
                  <a:lnTo>
                    <a:pt x="4574" y="10777"/>
                  </a:lnTo>
                  <a:lnTo>
                    <a:pt x="4656" y="10709"/>
                  </a:lnTo>
                  <a:lnTo>
                    <a:pt x="4725" y="10627"/>
                  </a:lnTo>
                  <a:lnTo>
                    <a:pt x="4779" y="10531"/>
                  </a:lnTo>
                  <a:lnTo>
                    <a:pt x="4807" y="10421"/>
                  </a:lnTo>
                  <a:lnTo>
                    <a:pt x="4821" y="10312"/>
                  </a:lnTo>
                  <a:lnTo>
                    <a:pt x="4807" y="10216"/>
                  </a:lnTo>
                  <a:lnTo>
                    <a:pt x="4779" y="10106"/>
                  </a:lnTo>
                  <a:lnTo>
                    <a:pt x="4725" y="10011"/>
                  </a:lnTo>
                  <a:lnTo>
                    <a:pt x="4656" y="9928"/>
                  </a:lnTo>
                  <a:lnTo>
                    <a:pt x="1096" y="6382"/>
                  </a:lnTo>
                  <a:lnTo>
                    <a:pt x="1096" y="548"/>
                  </a:lnTo>
                  <a:lnTo>
                    <a:pt x="1096" y="438"/>
                  </a:lnTo>
                  <a:lnTo>
                    <a:pt x="1055" y="342"/>
                  </a:lnTo>
                  <a:lnTo>
                    <a:pt x="1000" y="247"/>
                  </a:lnTo>
                  <a:lnTo>
                    <a:pt x="945" y="164"/>
                  </a:lnTo>
                  <a:lnTo>
                    <a:pt x="863" y="96"/>
                  </a:lnTo>
                  <a:lnTo>
                    <a:pt x="767" y="41"/>
                  </a:lnTo>
                  <a:lnTo>
                    <a:pt x="657" y="14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>
              <a:off x="3684525" y="2816050"/>
              <a:ext cx="128750" cy="123975"/>
            </a:xfrm>
            <a:custGeom>
              <a:avLst/>
              <a:gdLst/>
              <a:ahLst/>
              <a:cxnLst/>
              <a:rect l="l" t="t" r="r" b="b"/>
              <a:pathLst>
                <a:path w="5150" h="4959" extrusionOk="0">
                  <a:moveTo>
                    <a:pt x="1821" y="1"/>
                  </a:moveTo>
                  <a:lnTo>
                    <a:pt x="1575" y="15"/>
                  </a:lnTo>
                  <a:lnTo>
                    <a:pt x="1356" y="28"/>
                  </a:lnTo>
                  <a:lnTo>
                    <a:pt x="1150" y="69"/>
                  </a:lnTo>
                  <a:lnTo>
                    <a:pt x="959" y="124"/>
                  </a:lnTo>
                  <a:lnTo>
                    <a:pt x="781" y="179"/>
                  </a:lnTo>
                  <a:lnTo>
                    <a:pt x="616" y="261"/>
                  </a:lnTo>
                  <a:lnTo>
                    <a:pt x="479" y="357"/>
                  </a:lnTo>
                  <a:lnTo>
                    <a:pt x="356" y="480"/>
                  </a:lnTo>
                  <a:lnTo>
                    <a:pt x="247" y="604"/>
                  </a:lnTo>
                  <a:lnTo>
                    <a:pt x="151" y="754"/>
                  </a:lnTo>
                  <a:lnTo>
                    <a:pt x="82" y="905"/>
                  </a:lnTo>
                  <a:lnTo>
                    <a:pt x="27" y="1083"/>
                  </a:lnTo>
                  <a:lnTo>
                    <a:pt x="0" y="1275"/>
                  </a:lnTo>
                  <a:lnTo>
                    <a:pt x="0" y="1494"/>
                  </a:lnTo>
                  <a:lnTo>
                    <a:pt x="0" y="1713"/>
                  </a:lnTo>
                  <a:lnTo>
                    <a:pt x="41" y="1959"/>
                  </a:lnTo>
                  <a:lnTo>
                    <a:pt x="137" y="2411"/>
                  </a:lnTo>
                  <a:lnTo>
                    <a:pt x="233" y="2822"/>
                  </a:lnTo>
                  <a:lnTo>
                    <a:pt x="342" y="3192"/>
                  </a:lnTo>
                  <a:lnTo>
                    <a:pt x="479" y="3520"/>
                  </a:lnTo>
                  <a:lnTo>
                    <a:pt x="616" y="3794"/>
                  </a:lnTo>
                  <a:lnTo>
                    <a:pt x="767" y="4041"/>
                  </a:lnTo>
                  <a:lnTo>
                    <a:pt x="918" y="4246"/>
                  </a:lnTo>
                  <a:lnTo>
                    <a:pt x="1096" y="4424"/>
                  </a:lnTo>
                  <a:lnTo>
                    <a:pt x="1274" y="4575"/>
                  </a:lnTo>
                  <a:lnTo>
                    <a:pt x="1452" y="4684"/>
                  </a:lnTo>
                  <a:lnTo>
                    <a:pt x="1657" y="4780"/>
                  </a:lnTo>
                  <a:lnTo>
                    <a:pt x="1862" y="4849"/>
                  </a:lnTo>
                  <a:lnTo>
                    <a:pt x="2082" y="4904"/>
                  </a:lnTo>
                  <a:lnTo>
                    <a:pt x="2301" y="4931"/>
                  </a:lnTo>
                  <a:lnTo>
                    <a:pt x="2534" y="4958"/>
                  </a:lnTo>
                  <a:lnTo>
                    <a:pt x="2780" y="4958"/>
                  </a:lnTo>
                  <a:lnTo>
                    <a:pt x="3026" y="4945"/>
                  </a:lnTo>
                  <a:lnTo>
                    <a:pt x="3259" y="4904"/>
                  </a:lnTo>
                  <a:lnTo>
                    <a:pt x="3478" y="4849"/>
                  </a:lnTo>
                  <a:lnTo>
                    <a:pt x="3698" y="4767"/>
                  </a:lnTo>
                  <a:lnTo>
                    <a:pt x="3917" y="4657"/>
                  </a:lnTo>
                  <a:lnTo>
                    <a:pt x="4108" y="4534"/>
                  </a:lnTo>
                  <a:lnTo>
                    <a:pt x="4286" y="4397"/>
                  </a:lnTo>
                  <a:lnTo>
                    <a:pt x="4451" y="4233"/>
                  </a:lnTo>
                  <a:lnTo>
                    <a:pt x="4615" y="4055"/>
                  </a:lnTo>
                  <a:lnTo>
                    <a:pt x="4738" y="3863"/>
                  </a:lnTo>
                  <a:lnTo>
                    <a:pt x="4862" y="3657"/>
                  </a:lnTo>
                  <a:lnTo>
                    <a:pt x="4957" y="3452"/>
                  </a:lnTo>
                  <a:lnTo>
                    <a:pt x="5040" y="3219"/>
                  </a:lnTo>
                  <a:lnTo>
                    <a:pt x="5108" y="2986"/>
                  </a:lnTo>
                  <a:lnTo>
                    <a:pt x="5135" y="2740"/>
                  </a:lnTo>
                  <a:lnTo>
                    <a:pt x="5149" y="2480"/>
                  </a:lnTo>
                  <a:lnTo>
                    <a:pt x="5149" y="2356"/>
                  </a:lnTo>
                  <a:lnTo>
                    <a:pt x="5122" y="2233"/>
                  </a:lnTo>
                  <a:lnTo>
                    <a:pt x="5094" y="2110"/>
                  </a:lnTo>
                  <a:lnTo>
                    <a:pt x="5067" y="1987"/>
                  </a:lnTo>
                  <a:lnTo>
                    <a:pt x="5012" y="1863"/>
                  </a:lnTo>
                  <a:lnTo>
                    <a:pt x="4957" y="1740"/>
                  </a:lnTo>
                  <a:lnTo>
                    <a:pt x="4889" y="1631"/>
                  </a:lnTo>
                  <a:lnTo>
                    <a:pt x="4807" y="1521"/>
                  </a:lnTo>
                  <a:lnTo>
                    <a:pt x="4642" y="1302"/>
                  </a:lnTo>
                  <a:lnTo>
                    <a:pt x="4437" y="1097"/>
                  </a:lnTo>
                  <a:lnTo>
                    <a:pt x="4218" y="905"/>
                  </a:lnTo>
                  <a:lnTo>
                    <a:pt x="3971" y="727"/>
                  </a:lnTo>
                  <a:lnTo>
                    <a:pt x="3711" y="576"/>
                  </a:lnTo>
                  <a:lnTo>
                    <a:pt x="3451" y="426"/>
                  </a:lnTo>
                  <a:lnTo>
                    <a:pt x="3177" y="302"/>
                  </a:lnTo>
                  <a:lnTo>
                    <a:pt x="2890" y="193"/>
                  </a:lnTo>
                  <a:lnTo>
                    <a:pt x="2616" y="111"/>
                  </a:lnTo>
                  <a:lnTo>
                    <a:pt x="2342" y="56"/>
                  </a:lnTo>
                  <a:lnTo>
                    <a:pt x="2068" y="15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DE7F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5"/>
            <p:cNvSpPr/>
            <p:nvPr/>
          </p:nvSpPr>
          <p:spPr>
            <a:xfrm>
              <a:off x="3972425" y="2816050"/>
              <a:ext cx="129100" cy="123975"/>
            </a:xfrm>
            <a:custGeom>
              <a:avLst/>
              <a:gdLst/>
              <a:ahLst/>
              <a:cxnLst/>
              <a:rect l="l" t="t" r="r" b="b"/>
              <a:pathLst>
                <a:path w="5164" h="4959" extrusionOk="0">
                  <a:moveTo>
                    <a:pt x="3342" y="1"/>
                  </a:moveTo>
                  <a:lnTo>
                    <a:pt x="3082" y="15"/>
                  </a:lnTo>
                  <a:lnTo>
                    <a:pt x="2822" y="56"/>
                  </a:lnTo>
                  <a:lnTo>
                    <a:pt x="2548" y="111"/>
                  </a:lnTo>
                  <a:lnTo>
                    <a:pt x="2260" y="193"/>
                  </a:lnTo>
                  <a:lnTo>
                    <a:pt x="1987" y="302"/>
                  </a:lnTo>
                  <a:lnTo>
                    <a:pt x="1713" y="426"/>
                  </a:lnTo>
                  <a:lnTo>
                    <a:pt x="1439" y="576"/>
                  </a:lnTo>
                  <a:lnTo>
                    <a:pt x="1179" y="727"/>
                  </a:lnTo>
                  <a:lnTo>
                    <a:pt x="932" y="905"/>
                  </a:lnTo>
                  <a:lnTo>
                    <a:pt x="713" y="1097"/>
                  </a:lnTo>
                  <a:lnTo>
                    <a:pt x="521" y="1302"/>
                  </a:lnTo>
                  <a:lnTo>
                    <a:pt x="343" y="1521"/>
                  </a:lnTo>
                  <a:lnTo>
                    <a:pt x="261" y="1631"/>
                  </a:lnTo>
                  <a:lnTo>
                    <a:pt x="206" y="1740"/>
                  </a:lnTo>
                  <a:lnTo>
                    <a:pt x="138" y="1863"/>
                  </a:lnTo>
                  <a:lnTo>
                    <a:pt x="97" y="1987"/>
                  </a:lnTo>
                  <a:lnTo>
                    <a:pt x="56" y="2110"/>
                  </a:lnTo>
                  <a:lnTo>
                    <a:pt x="28" y="2233"/>
                  </a:lnTo>
                  <a:lnTo>
                    <a:pt x="15" y="2356"/>
                  </a:lnTo>
                  <a:lnTo>
                    <a:pt x="1" y="2480"/>
                  </a:lnTo>
                  <a:lnTo>
                    <a:pt x="15" y="2740"/>
                  </a:lnTo>
                  <a:lnTo>
                    <a:pt x="56" y="2986"/>
                  </a:lnTo>
                  <a:lnTo>
                    <a:pt x="110" y="3219"/>
                  </a:lnTo>
                  <a:lnTo>
                    <a:pt x="193" y="3452"/>
                  </a:lnTo>
                  <a:lnTo>
                    <a:pt x="288" y="3657"/>
                  </a:lnTo>
                  <a:lnTo>
                    <a:pt x="412" y="3863"/>
                  </a:lnTo>
                  <a:lnTo>
                    <a:pt x="549" y="4055"/>
                  </a:lnTo>
                  <a:lnTo>
                    <a:pt x="699" y="4233"/>
                  </a:lnTo>
                  <a:lnTo>
                    <a:pt x="864" y="4397"/>
                  </a:lnTo>
                  <a:lnTo>
                    <a:pt x="1055" y="4534"/>
                  </a:lnTo>
                  <a:lnTo>
                    <a:pt x="1247" y="4657"/>
                  </a:lnTo>
                  <a:lnTo>
                    <a:pt x="1453" y="4767"/>
                  </a:lnTo>
                  <a:lnTo>
                    <a:pt x="1672" y="4849"/>
                  </a:lnTo>
                  <a:lnTo>
                    <a:pt x="1891" y="4904"/>
                  </a:lnTo>
                  <a:lnTo>
                    <a:pt x="2137" y="4945"/>
                  </a:lnTo>
                  <a:lnTo>
                    <a:pt x="2370" y="4958"/>
                  </a:lnTo>
                  <a:lnTo>
                    <a:pt x="2617" y="4958"/>
                  </a:lnTo>
                  <a:lnTo>
                    <a:pt x="2849" y="4931"/>
                  </a:lnTo>
                  <a:lnTo>
                    <a:pt x="3068" y="4904"/>
                  </a:lnTo>
                  <a:lnTo>
                    <a:pt x="3288" y="4849"/>
                  </a:lnTo>
                  <a:lnTo>
                    <a:pt x="3493" y="4780"/>
                  </a:lnTo>
                  <a:lnTo>
                    <a:pt x="3698" y="4684"/>
                  </a:lnTo>
                  <a:lnTo>
                    <a:pt x="3890" y="4575"/>
                  </a:lnTo>
                  <a:lnTo>
                    <a:pt x="4068" y="4424"/>
                  </a:lnTo>
                  <a:lnTo>
                    <a:pt x="4232" y="4246"/>
                  </a:lnTo>
                  <a:lnTo>
                    <a:pt x="4397" y="4041"/>
                  </a:lnTo>
                  <a:lnTo>
                    <a:pt x="4547" y="3794"/>
                  </a:lnTo>
                  <a:lnTo>
                    <a:pt x="4684" y="3520"/>
                  </a:lnTo>
                  <a:lnTo>
                    <a:pt x="4808" y="3192"/>
                  </a:lnTo>
                  <a:lnTo>
                    <a:pt x="4917" y="2822"/>
                  </a:lnTo>
                  <a:lnTo>
                    <a:pt x="5027" y="2411"/>
                  </a:lnTo>
                  <a:lnTo>
                    <a:pt x="5123" y="1959"/>
                  </a:lnTo>
                  <a:lnTo>
                    <a:pt x="5150" y="1713"/>
                  </a:lnTo>
                  <a:lnTo>
                    <a:pt x="5164" y="1494"/>
                  </a:lnTo>
                  <a:lnTo>
                    <a:pt x="5150" y="1275"/>
                  </a:lnTo>
                  <a:lnTo>
                    <a:pt x="5123" y="1083"/>
                  </a:lnTo>
                  <a:lnTo>
                    <a:pt x="5068" y="905"/>
                  </a:lnTo>
                  <a:lnTo>
                    <a:pt x="4999" y="754"/>
                  </a:lnTo>
                  <a:lnTo>
                    <a:pt x="4917" y="604"/>
                  </a:lnTo>
                  <a:lnTo>
                    <a:pt x="4808" y="480"/>
                  </a:lnTo>
                  <a:lnTo>
                    <a:pt x="4684" y="357"/>
                  </a:lnTo>
                  <a:lnTo>
                    <a:pt x="4534" y="261"/>
                  </a:lnTo>
                  <a:lnTo>
                    <a:pt x="4383" y="179"/>
                  </a:lnTo>
                  <a:lnTo>
                    <a:pt x="4205" y="124"/>
                  </a:lnTo>
                  <a:lnTo>
                    <a:pt x="4013" y="69"/>
                  </a:lnTo>
                  <a:lnTo>
                    <a:pt x="3794" y="28"/>
                  </a:lnTo>
                  <a:lnTo>
                    <a:pt x="3575" y="15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DE7F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5"/>
            <p:cNvSpPr/>
            <p:nvPr/>
          </p:nvSpPr>
          <p:spPr>
            <a:xfrm>
              <a:off x="3812225" y="2983475"/>
              <a:ext cx="164350" cy="278700"/>
            </a:xfrm>
            <a:custGeom>
              <a:avLst/>
              <a:gdLst/>
              <a:ahLst/>
              <a:cxnLst/>
              <a:rect l="l" t="t" r="r" b="b"/>
              <a:pathLst>
                <a:path w="6574" h="11148" extrusionOk="0">
                  <a:moveTo>
                    <a:pt x="0" y="1"/>
                  </a:moveTo>
                  <a:lnTo>
                    <a:pt x="0" y="11148"/>
                  </a:lnTo>
                  <a:lnTo>
                    <a:pt x="6573" y="11148"/>
                  </a:lnTo>
                  <a:lnTo>
                    <a:pt x="6573" y="1"/>
                  </a:lnTo>
                  <a:close/>
                </a:path>
              </a:pathLst>
            </a:custGeom>
            <a:solidFill>
              <a:srgbClr val="DE7F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5"/>
            <p:cNvSpPr/>
            <p:nvPr/>
          </p:nvSpPr>
          <p:spPr>
            <a:xfrm>
              <a:off x="3412000" y="3189925"/>
              <a:ext cx="950400" cy="236250"/>
            </a:xfrm>
            <a:custGeom>
              <a:avLst/>
              <a:gdLst/>
              <a:ahLst/>
              <a:cxnLst/>
              <a:rect l="l" t="t" r="r" b="b"/>
              <a:pathLst>
                <a:path w="38016" h="9450" extrusionOk="0">
                  <a:moveTo>
                    <a:pt x="16009" y="0"/>
                  </a:moveTo>
                  <a:lnTo>
                    <a:pt x="12887" y="1014"/>
                  </a:lnTo>
                  <a:lnTo>
                    <a:pt x="10627" y="1739"/>
                  </a:lnTo>
                  <a:lnTo>
                    <a:pt x="8203" y="2493"/>
                  </a:lnTo>
                  <a:lnTo>
                    <a:pt x="6560" y="3013"/>
                  </a:lnTo>
                  <a:lnTo>
                    <a:pt x="5067" y="3465"/>
                  </a:lnTo>
                  <a:lnTo>
                    <a:pt x="3807" y="3835"/>
                  </a:lnTo>
                  <a:lnTo>
                    <a:pt x="2890" y="4081"/>
                  </a:lnTo>
                  <a:lnTo>
                    <a:pt x="2767" y="4136"/>
                  </a:lnTo>
                  <a:lnTo>
                    <a:pt x="2630" y="4204"/>
                  </a:lnTo>
                  <a:lnTo>
                    <a:pt x="2479" y="4314"/>
                  </a:lnTo>
                  <a:lnTo>
                    <a:pt x="2328" y="4451"/>
                  </a:lnTo>
                  <a:lnTo>
                    <a:pt x="2164" y="4615"/>
                  </a:lnTo>
                  <a:lnTo>
                    <a:pt x="2000" y="4807"/>
                  </a:lnTo>
                  <a:lnTo>
                    <a:pt x="1822" y="5012"/>
                  </a:lnTo>
                  <a:lnTo>
                    <a:pt x="1630" y="5245"/>
                  </a:lnTo>
                  <a:lnTo>
                    <a:pt x="1247" y="5779"/>
                  </a:lnTo>
                  <a:lnTo>
                    <a:pt x="850" y="6382"/>
                  </a:lnTo>
                  <a:lnTo>
                    <a:pt x="425" y="7039"/>
                  </a:lnTo>
                  <a:lnTo>
                    <a:pt x="0" y="7737"/>
                  </a:lnTo>
                  <a:lnTo>
                    <a:pt x="206" y="9449"/>
                  </a:lnTo>
                  <a:lnTo>
                    <a:pt x="37632" y="9449"/>
                  </a:lnTo>
                  <a:lnTo>
                    <a:pt x="38016" y="6751"/>
                  </a:lnTo>
                  <a:lnTo>
                    <a:pt x="37728" y="6272"/>
                  </a:lnTo>
                  <a:lnTo>
                    <a:pt x="37440" y="5807"/>
                  </a:lnTo>
                  <a:lnTo>
                    <a:pt x="37153" y="5382"/>
                  </a:lnTo>
                  <a:lnTo>
                    <a:pt x="36865" y="5012"/>
                  </a:lnTo>
                  <a:lnTo>
                    <a:pt x="36591" y="4684"/>
                  </a:lnTo>
                  <a:lnTo>
                    <a:pt x="36455" y="4547"/>
                  </a:lnTo>
                  <a:lnTo>
                    <a:pt x="36318" y="4423"/>
                  </a:lnTo>
                  <a:lnTo>
                    <a:pt x="36194" y="4300"/>
                  </a:lnTo>
                  <a:lnTo>
                    <a:pt x="36071" y="4218"/>
                  </a:lnTo>
                  <a:lnTo>
                    <a:pt x="35948" y="4136"/>
                  </a:lnTo>
                  <a:lnTo>
                    <a:pt x="35825" y="4081"/>
                  </a:lnTo>
                  <a:lnTo>
                    <a:pt x="35441" y="3944"/>
                  </a:lnTo>
                  <a:lnTo>
                    <a:pt x="34976" y="3780"/>
                  </a:lnTo>
                  <a:lnTo>
                    <a:pt x="33770" y="3410"/>
                  </a:lnTo>
                  <a:lnTo>
                    <a:pt x="32319" y="2972"/>
                  </a:lnTo>
                  <a:lnTo>
                    <a:pt x="30703" y="2493"/>
                  </a:lnTo>
                  <a:lnTo>
                    <a:pt x="28005" y="1739"/>
                  </a:lnTo>
                  <a:lnTo>
                    <a:pt x="25499" y="1041"/>
                  </a:lnTo>
                  <a:lnTo>
                    <a:pt x="22596" y="260"/>
                  </a:lnTo>
                  <a:lnTo>
                    <a:pt x="22582" y="260"/>
                  </a:lnTo>
                  <a:lnTo>
                    <a:pt x="22569" y="247"/>
                  </a:lnTo>
                  <a:lnTo>
                    <a:pt x="21583" y="206"/>
                  </a:lnTo>
                  <a:lnTo>
                    <a:pt x="19405" y="123"/>
                  </a:lnTo>
                  <a:lnTo>
                    <a:pt x="19378" y="123"/>
                  </a:lnTo>
                  <a:lnTo>
                    <a:pt x="19090" y="110"/>
                  </a:lnTo>
                  <a:lnTo>
                    <a:pt x="19063" y="110"/>
                  </a:lnTo>
                  <a:lnTo>
                    <a:pt x="160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5"/>
            <p:cNvSpPr/>
            <p:nvPr/>
          </p:nvSpPr>
          <p:spPr>
            <a:xfrm>
              <a:off x="3812225" y="3165275"/>
              <a:ext cx="164675" cy="61975"/>
            </a:xfrm>
            <a:custGeom>
              <a:avLst/>
              <a:gdLst/>
              <a:ahLst/>
              <a:cxnLst/>
              <a:rect l="l" t="t" r="r" b="b"/>
              <a:pathLst>
                <a:path w="6587" h="2479" extrusionOk="0">
                  <a:moveTo>
                    <a:pt x="3341" y="0"/>
                  </a:moveTo>
                  <a:lnTo>
                    <a:pt x="2684" y="14"/>
                  </a:lnTo>
                  <a:lnTo>
                    <a:pt x="2054" y="55"/>
                  </a:lnTo>
                  <a:lnTo>
                    <a:pt x="1767" y="96"/>
                  </a:lnTo>
                  <a:lnTo>
                    <a:pt x="1493" y="137"/>
                  </a:lnTo>
                  <a:lnTo>
                    <a:pt x="1233" y="178"/>
                  </a:lnTo>
                  <a:lnTo>
                    <a:pt x="1000" y="233"/>
                  </a:lnTo>
                  <a:lnTo>
                    <a:pt x="781" y="301"/>
                  </a:lnTo>
                  <a:lnTo>
                    <a:pt x="575" y="370"/>
                  </a:lnTo>
                  <a:lnTo>
                    <a:pt x="411" y="452"/>
                  </a:lnTo>
                  <a:lnTo>
                    <a:pt x="260" y="534"/>
                  </a:lnTo>
                  <a:lnTo>
                    <a:pt x="151" y="630"/>
                  </a:lnTo>
                  <a:lnTo>
                    <a:pt x="68" y="740"/>
                  </a:lnTo>
                  <a:lnTo>
                    <a:pt x="27" y="794"/>
                  </a:lnTo>
                  <a:lnTo>
                    <a:pt x="14" y="863"/>
                  </a:lnTo>
                  <a:lnTo>
                    <a:pt x="0" y="918"/>
                  </a:lnTo>
                  <a:lnTo>
                    <a:pt x="0" y="986"/>
                  </a:lnTo>
                  <a:lnTo>
                    <a:pt x="0" y="1041"/>
                  </a:lnTo>
                  <a:lnTo>
                    <a:pt x="14" y="1109"/>
                  </a:lnTo>
                  <a:lnTo>
                    <a:pt x="68" y="1246"/>
                  </a:lnTo>
                  <a:lnTo>
                    <a:pt x="151" y="1370"/>
                  </a:lnTo>
                  <a:lnTo>
                    <a:pt x="260" y="1507"/>
                  </a:lnTo>
                  <a:lnTo>
                    <a:pt x="411" y="1630"/>
                  </a:lnTo>
                  <a:lnTo>
                    <a:pt x="575" y="1753"/>
                  </a:lnTo>
                  <a:lnTo>
                    <a:pt x="781" y="1876"/>
                  </a:lnTo>
                  <a:lnTo>
                    <a:pt x="1000" y="1986"/>
                  </a:lnTo>
                  <a:lnTo>
                    <a:pt x="1233" y="2095"/>
                  </a:lnTo>
                  <a:lnTo>
                    <a:pt x="1493" y="2191"/>
                  </a:lnTo>
                  <a:lnTo>
                    <a:pt x="1767" y="2273"/>
                  </a:lnTo>
                  <a:lnTo>
                    <a:pt x="2054" y="2342"/>
                  </a:lnTo>
                  <a:lnTo>
                    <a:pt x="2369" y="2397"/>
                  </a:lnTo>
                  <a:lnTo>
                    <a:pt x="2684" y="2451"/>
                  </a:lnTo>
                  <a:lnTo>
                    <a:pt x="2999" y="2479"/>
                  </a:lnTo>
                  <a:lnTo>
                    <a:pt x="3670" y="2479"/>
                  </a:lnTo>
                  <a:lnTo>
                    <a:pt x="3999" y="2451"/>
                  </a:lnTo>
                  <a:lnTo>
                    <a:pt x="4300" y="2424"/>
                  </a:lnTo>
                  <a:lnTo>
                    <a:pt x="4601" y="2383"/>
                  </a:lnTo>
                  <a:lnTo>
                    <a:pt x="4889" y="2328"/>
                  </a:lnTo>
                  <a:lnTo>
                    <a:pt x="5149" y="2273"/>
                  </a:lnTo>
                  <a:lnTo>
                    <a:pt x="5396" y="2205"/>
                  </a:lnTo>
                  <a:lnTo>
                    <a:pt x="5628" y="2123"/>
                  </a:lnTo>
                  <a:lnTo>
                    <a:pt x="5847" y="2027"/>
                  </a:lnTo>
                  <a:lnTo>
                    <a:pt x="6025" y="1931"/>
                  </a:lnTo>
                  <a:lnTo>
                    <a:pt x="6190" y="1835"/>
                  </a:lnTo>
                  <a:lnTo>
                    <a:pt x="6327" y="1726"/>
                  </a:lnTo>
                  <a:lnTo>
                    <a:pt x="6436" y="1616"/>
                  </a:lnTo>
                  <a:lnTo>
                    <a:pt x="6518" y="1493"/>
                  </a:lnTo>
                  <a:lnTo>
                    <a:pt x="6560" y="1370"/>
                  </a:lnTo>
                  <a:lnTo>
                    <a:pt x="6573" y="1301"/>
                  </a:lnTo>
                  <a:lnTo>
                    <a:pt x="6587" y="1246"/>
                  </a:lnTo>
                  <a:lnTo>
                    <a:pt x="6573" y="1178"/>
                  </a:lnTo>
                  <a:lnTo>
                    <a:pt x="6560" y="1109"/>
                  </a:lnTo>
                  <a:lnTo>
                    <a:pt x="6518" y="986"/>
                  </a:lnTo>
                  <a:lnTo>
                    <a:pt x="6436" y="877"/>
                  </a:lnTo>
                  <a:lnTo>
                    <a:pt x="6327" y="753"/>
                  </a:lnTo>
                  <a:lnTo>
                    <a:pt x="6190" y="657"/>
                  </a:lnTo>
                  <a:lnTo>
                    <a:pt x="6025" y="548"/>
                  </a:lnTo>
                  <a:lnTo>
                    <a:pt x="5847" y="452"/>
                  </a:lnTo>
                  <a:lnTo>
                    <a:pt x="5628" y="370"/>
                  </a:lnTo>
                  <a:lnTo>
                    <a:pt x="5396" y="288"/>
                  </a:lnTo>
                  <a:lnTo>
                    <a:pt x="5149" y="219"/>
                  </a:lnTo>
                  <a:lnTo>
                    <a:pt x="4889" y="151"/>
                  </a:lnTo>
                  <a:lnTo>
                    <a:pt x="4601" y="96"/>
                  </a:lnTo>
                  <a:lnTo>
                    <a:pt x="4300" y="55"/>
                  </a:lnTo>
                  <a:lnTo>
                    <a:pt x="3999" y="28"/>
                  </a:lnTo>
                  <a:lnTo>
                    <a:pt x="3670" y="14"/>
                  </a:lnTo>
                  <a:lnTo>
                    <a:pt x="3341" y="0"/>
                  </a:lnTo>
                  <a:close/>
                </a:path>
              </a:pathLst>
            </a:custGeom>
            <a:solidFill>
              <a:srgbClr val="DE7F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5"/>
            <p:cNvSpPr/>
            <p:nvPr/>
          </p:nvSpPr>
          <p:spPr>
            <a:xfrm>
              <a:off x="3709175" y="2665425"/>
              <a:ext cx="367025" cy="463925"/>
            </a:xfrm>
            <a:custGeom>
              <a:avLst/>
              <a:gdLst/>
              <a:ahLst/>
              <a:cxnLst/>
              <a:rect l="l" t="t" r="r" b="b"/>
              <a:pathLst>
                <a:path w="14681" h="18557" extrusionOk="0">
                  <a:moveTo>
                    <a:pt x="0" y="1"/>
                  </a:moveTo>
                  <a:lnTo>
                    <a:pt x="767" y="12832"/>
                  </a:lnTo>
                  <a:lnTo>
                    <a:pt x="794" y="13120"/>
                  </a:lnTo>
                  <a:lnTo>
                    <a:pt x="849" y="13435"/>
                  </a:lnTo>
                  <a:lnTo>
                    <a:pt x="931" y="13763"/>
                  </a:lnTo>
                  <a:lnTo>
                    <a:pt x="1027" y="14092"/>
                  </a:lnTo>
                  <a:lnTo>
                    <a:pt x="1150" y="14421"/>
                  </a:lnTo>
                  <a:lnTo>
                    <a:pt x="1301" y="14722"/>
                  </a:lnTo>
                  <a:lnTo>
                    <a:pt x="1452" y="15009"/>
                  </a:lnTo>
                  <a:lnTo>
                    <a:pt x="1534" y="15133"/>
                  </a:lnTo>
                  <a:lnTo>
                    <a:pt x="1616" y="15242"/>
                  </a:lnTo>
                  <a:lnTo>
                    <a:pt x="1917" y="15612"/>
                  </a:lnTo>
                  <a:lnTo>
                    <a:pt x="2219" y="15954"/>
                  </a:lnTo>
                  <a:lnTo>
                    <a:pt x="2547" y="16283"/>
                  </a:lnTo>
                  <a:lnTo>
                    <a:pt x="2862" y="16584"/>
                  </a:lnTo>
                  <a:lnTo>
                    <a:pt x="3205" y="16886"/>
                  </a:lnTo>
                  <a:lnTo>
                    <a:pt x="3547" y="17146"/>
                  </a:lnTo>
                  <a:lnTo>
                    <a:pt x="3903" y="17392"/>
                  </a:lnTo>
                  <a:lnTo>
                    <a:pt x="4259" y="17625"/>
                  </a:lnTo>
                  <a:lnTo>
                    <a:pt x="4615" y="17830"/>
                  </a:lnTo>
                  <a:lnTo>
                    <a:pt x="4985" y="18008"/>
                  </a:lnTo>
                  <a:lnTo>
                    <a:pt x="5368" y="18159"/>
                  </a:lnTo>
                  <a:lnTo>
                    <a:pt x="5752" y="18296"/>
                  </a:lnTo>
                  <a:lnTo>
                    <a:pt x="6135" y="18406"/>
                  </a:lnTo>
                  <a:lnTo>
                    <a:pt x="6532" y="18474"/>
                  </a:lnTo>
                  <a:lnTo>
                    <a:pt x="6929" y="18529"/>
                  </a:lnTo>
                  <a:lnTo>
                    <a:pt x="7340" y="18556"/>
                  </a:lnTo>
                  <a:lnTo>
                    <a:pt x="7737" y="18529"/>
                  </a:lnTo>
                  <a:lnTo>
                    <a:pt x="8148" y="18474"/>
                  </a:lnTo>
                  <a:lnTo>
                    <a:pt x="8532" y="18406"/>
                  </a:lnTo>
                  <a:lnTo>
                    <a:pt x="8929" y="18296"/>
                  </a:lnTo>
                  <a:lnTo>
                    <a:pt x="9312" y="18159"/>
                  </a:lnTo>
                  <a:lnTo>
                    <a:pt x="9682" y="18008"/>
                  </a:lnTo>
                  <a:lnTo>
                    <a:pt x="10065" y="17830"/>
                  </a:lnTo>
                  <a:lnTo>
                    <a:pt x="10421" y="17625"/>
                  </a:lnTo>
                  <a:lnTo>
                    <a:pt x="10777" y="17392"/>
                  </a:lnTo>
                  <a:lnTo>
                    <a:pt x="11133" y="17146"/>
                  </a:lnTo>
                  <a:lnTo>
                    <a:pt x="11476" y="16886"/>
                  </a:lnTo>
                  <a:lnTo>
                    <a:pt x="11804" y="16584"/>
                  </a:lnTo>
                  <a:lnTo>
                    <a:pt x="12133" y="16283"/>
                  </a:lnTo>
                  <a:lnTo>
                    <a:pt x="12462" y="15954"/>
                  </a:lnTo>
                  <a:lnTo>
                    <a:pt x="12763" y="15612"/>
                  </a:lnTo>
                  <a:lnTo>
                    <a:pt x="13064" y="15242"/>
                  </a:lnTo>
                  <a:lnTo>
                    <a:pt x="13147" y="15133"/>
                  </a:lnTo>
                  <a:lnTo>
                    <a:pt x="13229" y="15009"/>
                  </a:lnTo>
                  <a:lnTo>
                    <a:pt x="13379" y="14722"/>
                  </a:lnTo>
                  <a:lnTo>
                    <a:pt x="13516" y="14421"/>
                  </a:lnTo>
                  <a:lnTo>
                    <a:pt x="13640" y="14092"/>
                  </a:lnTo>
                  <a:lnTo>
                    <a:pt x="13749" y="13763"/>
                  </a:lnTo>
                  <a:lnTo>
                    <a:pt x="13831" y="13435"/>
                  </a:lnTo>
                  <a:lnTo>
                    <a:pt x="13886" y="13120"/>
                  </a:lnTo>
                  <a:lnTo>
                    <a:pt x="13913" y="12832"/>
                  </a:lnTo>
                  <a:lnTo>
                    <a:pt x="14680" y="1"/>
                  </a:lnTo>
                  <a:close/>
                </a:path>
              </a:pathLst>
            </a:custGeom>
            <a:solidFill>
              <a:srgbClr val="FD9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959075" y="2617500"/>
              <a:ext cx="139725" cy="281100"/>
            </a:xfrm>
            <a:custGeom>
              <a:avLst/>
              <a:gdLst/>
              <a:ahLst/>
              <a:cxnLst/>
              <a:rect l="l" t="t" r="r" b="b"/>
              <a:pathLst>
                <a:path w="5589" h="11244" extrusionOk="0">
                  <a:moveTo>
                    <a:pt x="3630" y="0"/>
                  </a:moveTo>
                  <a:lnTo>
                    <a:pt x="3424" y="14"/>
                  </a:lnTo>
                  <a:lnTo>
                    <a:pt x="3219" y="41"/>
                  </a:lnTo>
                  <a:lnTo>
                    <a:pt x="3014" y="82"/>
                  </a:lnTo>
                  <a:lnTo>
                    <a:pt x="2808" y="137"/>
                  </a:lnTo>
                  <a:lnTo>
                    <a:pt x="2603" y="206"/>
                  </a:lnTo>
                  <a:lnTo>
                    <a:pt x="2397" y="274"/>
                  </a:lnTo>
                  <a:lnTo>
                    <a:pt x="2192" y="356"/>
                  </a:lnTo>
                  <a:lnTo>
                    <a:pt x="1987" y="452"/>
                  </a:lnTo>
                  <a:lnTo>
                    <a:pt x="1781" y="562"/>
                  </a:lnTo>
                  <a:lnTo>
                    <a:pt x="1589" y="671"/>
                  </a:lnTo>
                  <a:lnTo>
                    <a:pt x="1411" y="795"/>
                  </a:lnTo>
                  <a:lnTo>
                    <a:pt x="1220" y="918"/>
                  </a:lnTo>
                  <a:lnTo>
                    <a:pt x="1055" y="1055"/>
                  </a:lnTo>
                  <a:lnTo>
                    <a:pt x="891" y="1192"/>
                  </a:lnTo>
                  <a:lnTo>
                    <a:pt x="740" y="1342"/>
                  </a:lnTo>
                  <a:lnTo>
                    <a:pt x="590" y="1493"/>
                  </a:lnTo>
                  <a:lnTo>
                    <a:pt x="466" y="1657"/>
                  </a:lnTo>
                  <a:lnTo>
                    <a:pt x="343" y="1822"/>
                  </a:lnTo>
                  <a:lnTo>
                    <a:pt x="247" y="1986"/>
                  </a:lnTo>
                  <a:lnTo>
                    <a:pt x="165" y="2164"/>
                  </a:lnTo>
                  <a:lnTo>
                    <a:pt x="97" y="2342"/>
                  </a:lnTo>
                  <a:lnTo>
                    <a:pt x="42" y="2506"/>
                  </a:lnTo>
                  <a:lnTo>
                    <a:pt x="15" y="2698"/>
                  </a:lnTo>
                  <a:lnTo>
                    <a:pt x="1" y="2876"/>
                  </a:lnTo>
                  <a:lnTo>
                    <a:pt x="15" y="3054"/>
                  </a:lnTo>
                  <a:lnTo>
                    <a:pt x="42" y="3232"/>
                  </a:lnTo>
                  <a:lnTo>
                    <a:pt x="179" y="3328"/>
                  </a:lnTo>
                  <a:lnTo>
                    <a:pt x="357" y="3424"/>
                  </a:lnTo>
                  <a:lnTo>
                    <a:pt x="617" y="3561"/>
                  </a:lnTo>
                  <a:lnTo>
                    <a:pt x="959" y="3739"/>
                  </a:lnTo>
                  <a:lnTo>
                    <a:pt x="1411" y="3917"/>
                  </a:lnTo>
                  <a:lnTo>
                    <a:pt x="1959" y="4136"/>
                  </a:lnTo>
                  <a:lnTo>
                    <a:pt x="2630" y="4355"/>
                  </a:lnTo>
                  <a:lnTo>
                    <a:pt x="3301" y="11202"/>
                  </a:lnTo>
                  <a:lnTo>
                    <a:pt x="3411" y="11216"/>
                  </a:lnTo>
                  <a:lnTo>
                    <a:pt x="3520" y="11243"/>
                  </a:lnTo>
                  <a:lnTo>
                    <a:pt x="3657" y="11243"/>
                  </a:lnTo>
                  <a:lnTo>
                    <a:pt x="3794" y="11230"/>
                  </a:lnTo>
                  <a:lnTo>
                    <a:pt x="3863" y="11202"/>
                  </a:lnTo>
                  <a:lnTo>
                    <a:pt x="3931" y="11175"/>
                  </a:lnTo>
                  <a:lnTo>
                    <a:pt x="4000" y="11120"/>
                  </a:lnTo>
                  <a:lnTo>
                    <a:pt x="4054" y="11065"/>
                  </a:lnTo>
                  <a:lnTo>
                    <a:pt x="4109" y="10997"/>
                  </a:lnTo>
                  <a:lnTo>
                    <a:pt x="4150" y="10915"/>
                  </a:lnTo>
                  <a:lnTo>
                    <a:pt x="4328" y="7970"/>
                  </a:lnTo>
                  <a:lnTo>
                    <a:pt x="5287" y="8368"/>
                  </a:lnTo>
                  <a:lnTo>
                    <a:pt x="5328" y="8053"/>
                  </a:lnTo>
                  <a:lnTo>
                    <a:pt x="5410" y="7231"/>
                  </a:lnTo>
                  <a:lnTo>
                    <a:pt x="5465" y="6669"/>
                  </a:lnTo>
                  <a:lnTo>
                    <a:pt x="5520" y="6039"/>
                  </a:lnTo>
                  <a:lnTo>
                    <a:pt x="5561" y="5355"/>
                  </a:lnTo>
                  <a:lnTo>
                    <a:pt x="5574" y="4643"/>
                  </a:lnTo>
                  <a:lnTo>
                    <a:pt x="5588" y="3917"/>
                  </a:lnTo>
                  <a:lnTo>
                    <a:pt x="5574" y="3205"/>
                  </a:lnTo>
                  <a:lnTo>
                    <a:pt x="5547" y="2849"/>
                  </a:lnTo>
                  <a:lnTo>
                    <a:pt x="5520" y="2520"/>
                  </a:lnTo>
                  <a:lnTo>
                    <a:pt x="5492" y="2191"/>
                  </a:lnTo>
                  <a:lnTo>
                    <a:pt x="5451" y="1876"/>
                  </a:lnTo>
                  <a:lnTo>
                    <a:pt x="5396" y="1589"/>
                  </a:lnTo>
                  <a:lnTo>
                    <a:pt x="5328" y="1315"/>
                  </a:lnTo>
                  <a:lnTo>
                    <a:pt x="5246" y="1068"/>
                  </a:lnTo>
                  <a:lnTo>
                    <a:pt x="5164" y="836"/>
                  </a:lnTo>
                  <a:lnTo>
                    <a:pt x="5068" y="644"/>
                  </a:lnTo>
                  <a:lnTo>
                    <a:pt x="4958" y="466"/>
                  </a:lnTo>
                  <a:lnTo>
                    <a:pt x="4890" y="397"/>
                  </a:lnTo>
                  <a:lnTo>
                    <a:pt x="4821" y="329"/>
                  </a:lnTo>
                  <a:lnTo>
                    <a:pt x="4753" y="274"/>
                  </a:lnTo>
                  <a:lnTo>
                    <a:pt x="4684" y="233"/>
                  </a:lnTo>
                  <a:lnTo>
                    <a:pt x="4534" y="151"/>
                  </a:lnTo>
                  <a:lnTo>
                    <a:pt x="4369" y="96"/>
                  </a:lnTo>
                  <a:lnTo>
                    <a:pt x="4191" y="55"/>
                  </a:lnTo>
                  <a:lnTo>
                    <a:pt x="4013" y="14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3681775" y="2617500"/>
              <a:ext cx="143825" cy="281100"/>
            </a:xfrm>
            <a:custGeom>
              <a:avLst/>
              <a:gdLst/>
              <a:ahLst/>
              <a:cxnLst/>
              <a:rect l="l" t="t" r="r" b="b"/>
              <a:pathLst>
                <a:path w="5753" h="11244" extrusionOk="0">
                  <a:moveTo>
                    <a:pt x="1685" y="0"/>
                  </a:moveTo>
                  <a:lnTo>
                    <a:pt x="1493" y="14"/>
                  </a:lnTo>
                  <a:lnTo>
                    <a:pt x="1301" y="55"/>
                  </a:lnTo>
                  <a:lnTo>
                    <a:pt x="1123" y="96"/>
                  </a:lnTo>
                  <a:lnTo>
                    <a:pt x="959" y="151"/>
                  </a:lnTo>
                  <a:lnTo>
                    <a:pt x="808" y="233"/>
                  </a:lnTo>
                  <a:lnTo>
                    <a:pt x="726" y="274"/>
                  </a:lnTo>
                  <a:lnTo>
                    <a:pt x="658" y="329"/>
                  </a:lnTo>
                  <a:lnTo>
                    <a:pt x="603" y="397"/>
                  </a:lnTo>
                  <a:lnTo>
                    <a:pt x="535" y="466"/>
                  </a:lnTo>
                  <a:lnTo>
                    <a:pt x="425" y="644"/>
                  </a:lnTo>
                  <a:lnTo>
                    <a:pt x="329" y="836"/>
                  </a:lnTo>
                  <a:lnTo>
                    <a:pt x="247" y="1068"/>
                  </a:lnTo>
                  <a:lnTo>
                    <a:pt x="179" y="1315"/>
                  </a:lnTo>
                  <a:lnTo>
                    <a:pt x="124" y="1589"/>
                  </a:lnTo>
                  <a:lnTo>
                    <a:pt x="83" y="1876"/>
                  </a:lnTo>
                  <a:lnTo>
                    <a:pt x="55" y="2191"/>
                  </a:lnTo>
                  <a:lnTo>
                    <a:pt x="28" y="2520"/>
                  </a:lnTo>
                  <a:lnTo>
                    <a:pt x="14" y="2849"/>
                  </a:lnTo>
                  <a:lnTo>
                    <a:pt x="1" y="3205"/>
                  </a:lnTo>
                  <a:lnTo>
                    <a:pt x="14" y="3917"/>
                  </a:lnTo>
                  <a:lnTo>
                    <a:pt x="42" y="4643"/>
                  </a:lnTo>
                  <a:lnTo>
                    <a:pt x="96" y="5355"/>
                  </a:lnTo>
                  <a:lnTo>
                    <a:pt x="151" y="6039"/>
                  </a:lnTo>
                  <a:lnTo>
                    <a:pt x="220" y="6669"/>
                  </a:lnTo>
                  <a:lnTo>
                    <a:pt x="302" y="7231"/>
                  </a:lnTo>
                  <a:lnTo>
                    <a:pt x="411" y="8053"/>
                  </a:lnTo>
                  <a:lnTo>
                    <a:pt x="466" y="8368"/>
                  </a:lnTo>
                  <a:lnTo>
                    <a:pt x="1438" y="7970"/>
                  </a:lnTo>
                  <a:lnTo>
                    <a:pt x="1603" y="10915"/>
                  </a:lnTo>
                  <a:lnTo>
                    <a:pt x="1644" y="10997"/>
                  </a:lnTo>
                  <a:lnTo>
                    <a:pt x="1699" y="11065"/>
                  </a:lnTo>
                  <a:lnTo>
                    <a:pt x="1753" y="11120"/>
                  </a:lnTo>
                  <a:lnTo>
                    <a:pt x="1822" y="11175"/>
                  </a:lnTo>
                  <a:lnTo>
                    <a:pt x="1890" y="11202"/>
                  </a:lnTo>
                  <a:lnTo>
                    <a:pt x="1959" y="11230"/>
                  </a:lnTo>
                  <a:lnTo>
                    <a:pt x="2109" y="11243"/>
                  </a:lnTo>
                  <a:lnTo>
                    <a:pt x="2233" y="11243"/>
                  </a:lnTo>
                  <a:lnTo>
                    <a:pt x="2342" y="11216"/>
                  </a:lnTo>
                  <a:lnTo>
                    <a:pt x="2452" y="11202"/>
                  </a:lnTo>
                  <a:lnTo>
                    <a:pt x="3082" y="6163"/>
                  </a:lnTo>
                  <a:lnTo>
                    <a:pt x="3260" y="6108"/>
                  </a:lnTo>
                  <a:lnTo>
                    <a:pt x="3438" y="6039"/>
                  </a:lnTo>
                  <a:lnTo>
                    <a:pt x="3588" y="5957"/>
                  </a:lnTo>
                  <a:lnTo>
                    <a:pt x="3753" y="5861"/>
                  </a:lnTo>
                  <a:lnTo>
                    <a:pt x="3903" y="5779"/>
                  </a:lnTo>
                  <a:lnTo>
                    <a:pt x="4040" y="5670"/>
                  </a:lnTo>
                  <a:lnTo>
                    <a:pt x="4314" y="5451"/>
                  </a:lnTo>
                  <a:lnTo>
                    <a:pt x="4547" y="5218"/>
                  </a:lnTo>
                  <a:lnTo>
                    <a:pt x="4766" y="4971"/>
                  </a:lnTo>
                  <a:lnTo>
                    <a:pt x="4958" y="4725"/>
                  </a:lnTo>
                  <a:lnTo>
                    <a:pt x="5122" y="4478"/>
                  </a:lnTo>
                  <a:lnTo>
                    <a:pt x="5273" y="4232"/>
                  </a:lnTo>
                  <a:lnTo>
                    <a:pt x="5396" y="3999"/>
                  </a:lnTo>
                  <a:lnTo>
                    <a:pt x="5492" y="3794"/>
                  </a:lnTo>
                  <a:lnTo>
                    <a:pt x="5574" y="3602"/>
                  </a:lnTo>
                  <a:lnTo>
                    <a:pt x="5684" y="3342"/>
                  </a:lnTo>
                  <a:lnTo>
                    <a:pt x="5711" y="3232"/>
                  </a:lnTo>
                  <a:lnTo>
                    <a:pt x="5752" y="3054"/>
                  </a:lnTo>
                  <a:lnTo>
                    <a:pt x="5752" y="2876"/>
                  </a:lnTo>
                  <a:lnTo>
                    <a:pt x="5738" y="2698"/>
                  </a:lnTo>
                  <a:lnTo>
                    <a:pt x="5697" y="2506"/>
                  </a:lnTo>
                  <a:lnTo>
                    <a:pt x="5643" y="2342"/>
                  </a:lnTo>
                  <a:lnTo>
                    <a:pt x="5574" y="2164"/>
                  </a:lnTo>
                  <a:lnTo>
                    <a:pt x="5478" y="1986"/>
                  </a:lnTo>
                  <a:lnTo>
                    <a:pt x="5369" y="1822"/>
                  </a:lnTo>
                  <a:lnTo>
                    <a:pt x="5245" y="1657"/>
                  </a:lnTo>
                  <a:lnTo>
                    <a:pt x="5108" y="1493"/>
                  </a:lnTo>
                  <a:lnTo>
                    <a:pt x="4944" y="1342"/>
                  </a:lnTo>
                  <a:lnTo>
                    <a:pt x="4780" y="1192"/>
                  </a:lnTo>
                  <a:lnTo>
                    <a:pt x="4602" y="1055"/>
                  </a:lnTo>
                  <a:lnTo>
                    <a:pt x="4424" y="918"/>
                  </a:lnTo>
                  <a:lnTo>
                    <a:pt x="4232" y="795"/>
                  </a:lnTo>
                  <a:lnTo>
                    <a:pt x="4027" y="671"/>
                  </a:lnTo>
                  <a:lnTo>
                    <a:pt x="3821" y="562"/>
                  </a:lnTo>
                  <a:lnTo>
                    <a:pt x="3616" y="452"/>
                  </a:lnTo>
                  <a:lnTo>
                    <a:pt x="3397" y="356"/>
                  </a:lnTo>
                  <a:lnTo>
                    <a:pt x="3178" y="274"/>
                  </a:lnTo>
                  <a:lnTo>
                    <a:pt x="2958" y="206"/>
                  </a:lnTo>
                  <a:lnTo>
                    <a:pt x="2739" y="137"/>
                  </a:lnTo>
                  <a:lnTo>
                    <a:pt x="2520" y="82"/>
                  </a:lnTo>
                  <a:lnTo>
                    <a:pt x="2301" y="41"/>
                  </a:lnTo>
                  <a:lnTo>
                    <a:pt x="2096" y="14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3732450" y="2530200"/>
              <a:ext cx="403325" cy="261925"/>
            </a:xfrm>
            <a:custGeom>
              <a:avLst/>
              <a:gdLst/>
              <a:ahLst/>
              <a:cxnLst/>
              <a:rect l="l" t="t" r="r" b="b"/>
              <a:pathLst>
                <a:path w="16133" h="10477" extrusionOk="0">
                  <a:moveTo>
                    <a:pt x="5368" y="0"/>
                  </a:moveTo>
                  <a:lnTo>
                    <a:pt x="4848" y="14"/>
                  </a:lnTo>
                  <a:lnTo>
                    <a:pt x="4341" y="69"/>
                  </a:lnTo>
                  <a:lnTo>
                    <a:pt x="3835" y="151"/>
                  </a:lnTo>
                  <a:lnTo>
                    <a:pt x="3355" y="274"/>
                  </a:lnTo>
                  <a:lnTo>
                    <a:pt x="3109" y="329"/>
                  </a:lnTo>
                  <a:lnTo>
                    <a:pt x="2876" y="411"/>
                  </a:lnTo>
                  <a:lnTo>
                    <a:pt x="2657" y="493"/>
                  </a:lnTo>
                  <a:lnTo>
                    <a:pt x="2438" y="575"/>
                  </a:lnTo>
                  <a:lnTo>
                    <a:pt x="2219" y="671"/>
                  </a:lnTo>
                  <a:lnTo>
                    <a:pt x="2013" y="781"/>
                  </a:lnTo>
                  <a:lnTo>
                    <a:pt x="1808" y="890"/>
                  </a:lnTo>
                  <a:lnTo>
                    <a:pt x="1616" y="1000"/>
                  </a:lnTo>
                  <a:lnTo>
                    <a:pt x="1438" y="1123"/>
                  </a:lnTo>
                  <a:lnTo>
                    <a:pt x="1260" y="1260"/>
                  </a:lnTo>
                  <a:lnTo>
                    <a:pt x="1096" y="1397"/>
                  </a:lnTo>
                  <a:lnTo>
                    <a:pt x="931" y="1534"/>
                  </a:lnTo>
                  <a:lnTo>
                    <a:pt x="795" y="1685"/>
                  </a:lnTo>
                  <a:lnTo>
                    <a:pt x="658" y="1849"/>
                  </a:lnTo>
                  <a:lnTo>
                    <a:pt x="534" y="2013"/>
                  </a:lnTo>
                  <a:lnTo>
                    <a:pt x="425" y="2191"/>
                  </a:lnTo>
                  <a:lnTo>
                    <a:pt x="315" y="2369"/>
                  </a:lnTo>
                  <a:lnTo>
                    <a:pt x="233" y="2547"/>
                  </a:lnTo>
                  <a:lnTo>
                    <a:pt x="165" y="2753"/>
                  </a:lnTo>
                  <a:lnTo>
                    <a:pt x="96" y="2945"/>
                  </a:lnTo>
                  <a:lnTo>
                    <a:pt x="55" y="3150"/>
                  </a:lnTo>
                  <a:lnTo>
                    <a:pt x="14" y="3369"/>
                  </a:lnTo>
                  <a:lnTo>
                    <a:pt x="0" y="3588"/>
                  </a:lnTo>
                  <a:lnTo>
                    <a:pt x="0" y="3821"/>
                  </a:lnTo>
                  <a:lnTo>
                    <a:pt x="14" y="4054"/>
                  </a:lnTo>
                  <a:lnTo>
                    <a:pt x="41" y="4300"/>
                  </a:lnTo>
                  <a:lnTo>
                    <a:pt x="82" y="4547"/>
                  </a:lnTo>
                  <a:lnTo>
                    <a:pt x="151" y="4807"/>
                  </a:lnTo>
                  <a:lnTo>
                    <a:pt x="233" y="5067"/>
                  </a:lnTo>
                  <a:lnTo>
                    <a:pt x="329" y="5327"/>
                  </a:lnTo>
                  <a:lnTo>
                    <a:pt x="452" y="5615"/>
                  </a:lnTo>
                  <a:lnTo>
                    <a:pt x="589" y="5889"/>
                  </a:lnTo>
                  <a:lnTo>
                    <a:pt x="740" y="6176"/>
                  </a:lnTo>
                  <a:lnTo>
                    <a:pt x="918" y="6478"/>
                  </a:lnTo>
                  <a:lnTo>
                    <a:pt x="1109" y="6779"/>
                  </a:lnTo>
                  <a:lnTo>
                    <a:pt x="1329" y="7094"/>
                  </a:lnTo>
                  <a:lnTo>
                    <a:pt x="1575" y="7409"/>
                  </a:lnTo>
                  <a:lnTo>
                    <a:pt x="1835" y="7724"/>
                  </a:lnTo>
                  <a:lnTo>
                    <a:pt x="1055" y="9655"/>
                  </a:lnTo>
                  <a:lnTo>
                    <a:pt x="1301" y="9737"/>
                  </a:lnTo>
                  <a:lnTo>
                    <a:pt x="1575" y="9805"/>
                  </a:lnTo>
                  <a:lnTo>
                    <a:pt x="1959" y="9915"/>
                  </a:lnTo>
                  <a:lnTo>
                    <a:pt x="2424" y="10024"/>
                  </a:lnTo>
                  <a:lnTo>
                    <a:pt x="2958" y="10134"/>
                  </a:lnTo>
                  <a:lnTo>
                    <a:pt x="3561" y="10244"/>
                  </a:lnTo>
                  <a:lnTo>
                    <a:pt x="4218" y="10339"/>
                  </a:lnTo>
                  <a:lnTo>
                    <a:pt x="4916" y="10408"/>
                  </a:lnTo>
                  <a:lnTo>
                    <a:pt x="5273" y="10435"/>
                  </a:lnTo>
                  <a:lnTo>
                    <a:pt x="5642" y="10463"/>
                  </a:lnTo>
                  <a:lnTo>
                    <a:pt x="6012" y="10463"/>
                  </a:lnTo>
                  <a:lnTo>
                    <a:pt x="6382" y="10476"/>
                  </a:lnTo>
                  <a:lnTo>
                    <a:pt x="6765" y="10463"/>
                  </a:lnTo>
                  <a:lnTo>
                    <a:pt x="7149" y="10435"/>
                  </a:lnTo>
                  <a:lnTo>
                    <a:pt x="7532" y="10408"/>
                  </a:lnTo>
                  <a:lnTo>
                    <a:pt x="7902" y="10353"/>
                  </a:lnTo>
                  <a:lnTo>
                    <a:pt x="8285" y="10298"/>
                  </a:lnTo>
                  <a:lnTo>
                    <a:pt x="8655" y="10216"/>
                  </a:lnTo>
                  <a:lnTo>
                    <a:pt x="9025" y="10120"/>
                  </a:lnTo>
                  <a:lnTo>
                    <a:pt x="9381" y="10011"/>
                  </a:lnTo>
                  <a:lnTo>
                    <a:pt x="9737" y="9888"/>
                  </a:lnTo>
                  <a:lnTo>
                    <a:pt x="10079" y="9737"/>
                  </a:lnTo>
                  <a:lnTo>
                    <a:pt x="7258" y="9381"/>
                  </a:lnTo>
                  <a:lnTo>
                    <a:pt x="7587" y="9353"/>
                  </a:lnTo>
                  <a:lnTo>
                    <a:pt x="7970" y="9312"/>
                  </a:lnTo>
                  <a:lnTo>
                    <a:pt x="8463" y="9230"/>
                  </a:lnTo>
                  <a:lnTo>
                    <a:pt x="8751" y="9175"/>
                  </a:lnTo>
                  <a:lnTo>
                    <a:pt x="9066" y="9107"/>
                  </a:lnTo>
                  <a:lnTo>
                    <a:pt x="9381" y="9025"/>
                  </a:lnTo>
                  <a:lnTo>
                    <a:pt x="9723" y="8915"/>
                  </a:lnTo>
                  <a:lnTo>
                    <a:pt x="10079" y="8806"/>
                  </a:lnTo>
                  <a:lnTo>
                    <a:pt x="10449" y="8669"/>
                  </a:lnTo>
                  <a:lnTo>
                    <a:pt x="10832" y="8518"/>
                  </a:lnTo>
                  <a:lnTo>
                    <a:pt x="11216" y="8354"/>
                  </a:lnTo>
                  <a:lnTo>
                    <a:pt x="11599" y="8162"/>
                  </a:lnTo>
                  <a:lnTo>
                    <a:pt x="11983" y="7943"/>
                  </a:lnTo>
                  <a:lnTo>
                    <a:pt x="12380" y="7696"/>
                  </a:lnTo>
                  <a:lnTo>
                    <a:pt x="12763" y="7436"/>
                  </a:lnTo>
                  <a:lnTo>
                    <a:pt x="13133" y="7149"/>
                  </a:lnTo>
                  <a:lnTo>
                    <a:pt x="13503" y="6820"/>
                  </a:lnTo>
                  <a:lnTo>
                    <a:pt x="13859" y="6478"/>
                  </a:lnTo>
                  <a:lnTo>
                    <a:pt x="14201" y="6094"/>
                  </a:lnTo>
                  <a:lnTo>
                    <a:pt x="14366" y="5903"/>
                  </a:lnTo>
                  <a:lnTo>
                    <a:pt x="14530" y="5683"/>
                  </a:lnTo>
                  <a:lnTo>
                    <a:pt x="14680" y="5464"/>
                  </a:lnTo>
                  <a:lnTo>
                    <a:pt x="14831" y="5245"/>
                  </a:lnTo>
                  <a:lnTo>
                    <a:pt x="14982" y="5012"/>
                  </a:lnTo>
                  <a:lnTo>
                    <a:pt x="15119" y="4766"/>
                  </a:lnTo>
                  <a:lnTo>
                    <a:pt x="15256" y="4519"/>
                  </a:lnTo>
                  <a:lnTo>
                    <a:pt x="15379" y="4259"/>
                  </a:lnTo>
                  <a:lnTo>
                    <a:pt x="15502" y="3985"/>
                  </a:lnTo>
                  <a:lnTo>
                    <a:pt x="15612" y="3711"/>
                  </a:lnTo>
                  <a:lnTo>
                    <a:pt x="15721" y="3424"/>
                  </a:lnTo>
                  <a:lnTo>
                    <a:pt x="15817" y="3123"/>
                  </a:lnTo>
                  <a:lnTo>
                    <a:pt x="15899" y="2808"/>
                  </a:lnTo>
                  <a:lnTo>
                    <a:pt x="15981" y="2493"/>
                  </a:lnTo>
                  <a:lnTo>
                    <a:pt x="16064" y="2164"/>
                  </a:lnTo>
                  <a:lnTo>
                    <a:pt x="16132" y="1835"/>
                  </a:lnTo>
                  <a:lnTo>
                    <a:pt x="16050" y="1917"/>
                  </a:lnTo>
                  <a:lnTo>
                    <a:pt x="15940" y="2027"/>
                  </a:lnTo>
                  <a:lnTo>
                    <a:pt x="15803" y="2137"/>
                  </a:lnTo>
                  <a:lnTo>
                    <a:pt x="15598" y="2274"/>
                  </a:lnTo>
                  <a:lnTo>
                    <a:pt x="15365" y="2397"/>
                  </a:lnTo>
                  <a:lnTo>
                    <a:pt x="15215" y="2452"/>
                  </a:lnTo>
                  <a:lnTo>
                    <a:pt x="15064" y="2506"/>
                  </a:lnTo>
                  <a:lnTo>
                    <a:pt x="14900" y="2561"/>
                  </a:lnTo>
                  <a:lnTo>
                    <a:pt x="14722" y="2602"/>
                  </a:lnTo>
                  <a:lnTo>
                    <a:pt x="14530" y="2630"/>
                  </a:lnTo>
                  <a:lnTo>
                    <a:pt x="14311" y="2657"/>
                  </a:lnTo>
                  <a:lnTo>
                    <a:pt x="13859" y="2657"/>
                  </a:lnTo>
                  <a:lnTo>
                    <a:pt x="13599" y="2643"/>
                  </a:lnTo>
                  <a:lnTo>
                    <a:pt x="13338" y="2616"/>
                  </a:lnTo>
                  <a:lnTo>
                    <a:pt x="13051" y="2561"/>
                  </a:lnTo>
                  <a:lnTo>
                    <a:pt x="12750" y="2493"/>
                  </a:lnTo>
                  <a:lnTo>
                    <a:pt x="12448" y="2410"/>
                  </a:lnTo>
                  <a:lnTo>
                    <a:pt x="12106" y="2287"/>
                  </a:lnTo>
                  <a:lnTo>
                    <a:pt x="11764" y="2164"/>
                  </a:lnTo>
                  <a:lnTo>
                    <a:pt x="11394" y="2000"/>
                  </a:lnTo>
                  <a:lnTo>
                    <a:pt x="11024" y="1822"/>
                  </a:lnTo>
                  <a:lnTo>
                    <a:pt x="10627" y="1616"/>
                  </a:lnTo>
                  <a:lnTo>
                    <a:pt x="10202" y="1370"/>
                  </a:lnTo>
                  <a:lnTo>
                    <a:pt x="9778" y="1110"/>
                  </a:lnTo>
                  <a:lnTo>
                    <a:pt x="9573" y="986"/>
                  </a:lnTo>
                  <a:lnTo>
                    <a:pt x="9353" y="863"/>
                  </a:lnTo>
                  <a:lnTo>
                    <a:pt x="9134" y="753"/>
                  </a:lnTo>
                  <a:lnTo>
                    <a:pt x="8915" y="658"/>
                  </a:lnTo>
                  <a:lnTo>
                    <a:pt x="8682" y="562"/>
                  </a:lnTo>
                  <a:lnTo>
                    <a:pt x="8450" y="466"/>
                  </a:lnTo>
                  <a:lnTo>
                    <a:pt x="8203" y="384"/>
                  </a:lnTo>
                  <a:lnTo>
                    <a:pt x="7957" y="315"/>
                  </a:lnTo>
                  <a:lnTo>
                    <a:pt x="7450" y="192"/>
                  </a:lnTo>
                  <a:lnTo>
                    <a:pt x="6943" y="96"/>
                  </a:lnTo>
                  <a:lnTo>
                    <a:pt x="6423" y="41"/>
                  </a:lnTo>
                  <a:lnTo>
                    <a:pt x="59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838575" y="3188200"/>
              <a:ext cx="108200" cy="239675"/>
            </a:xfrm>
            <a:custGeom>
              <a:avLst/>
              <a:gdLst/>
              <a:ahLst/>
              <a:cxnLst/>
              <a:rect l="l" t="t" r="r" b="b"/>
              <a:pathLst>
                <a:path w="4328" h="9587" extrusionOk="0">
                  <a:moveTo>
                    <a:pt x="179" y="2233"/>
                  </a:moveTo>
                  <a:lnTo>
                    <a:pt x="0" y="2589"/>
                  </a:lnTo>
                  <a:lnTo>
                    <a:pt x="222" y="2321"/>
                  </a:lnTo>
                  <a:lnTo>
                    <a:pt x="222" y="2321"/>
                  </a:lnTo>
                  <a:lnTo>
                    <a:pt x="179" y="2233"/>
                  </a:lnTo>
                  <a:close/>
                  <a:moveTo>
                    <a:pt x="2137" y="1"/>
                  </a:moveTo>
                  <a:lnTo>
                    <a:pt x="222" y="2321"/>
                  </a:lnTo>
                  <a:lnTo>
                    <a:pt x="222" y="2321"/>
                  </a:lnTo>
                  <a:lnTo>
                    <a:pt x="863" y="3630"/>
                  </a:lnTo>
                  <a:lnTo>
                    <a:pt x="0" y="9518"/>
                  </a:lnTo>
                  <a:lnTo>
                    <a:pt x="4328" y="9587"/>
                  </a:lnTo>
                  <a:lnTo>
                    <a:pt x="3123" y="3630"/>
                  </a:lnTo>
                  <a:lnTo>
                    <a:pt x="4068" y="2110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3732775" y="3139925"/>
              <a:ext cx="161625" cy="133900"/>
            </a:xfrm>
            <a:custGeom>
              <a:avLst/>
              <a:gdLst/>
              <a:ahLst/>
              <a:cxnLst/>
              <a:rect l="l" t="t" r="r" b="b"/>
              <a:pathLst>
                <a:path w="6465" h="5356" extrusionOk="0">
                  <a:moveTo>
                    <a:pt x="3123" y="1"/>
                  </a:moveTo>
                  <a:lnTo>
                    <a:pt x="1" y="2972"/>
                  </a:lnTo>
                  <a:lnTo>
                    <a:pt x="4246" y="5355"/>
                  </a:lnTo>
                  <a:lnTo>
                    <a:pt x="6465" y="1795"/>
                  </a:lnTo>
                  <a:lnTo>
                    <a:pt x="3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3891975" y="3139925"/>
              <a:ext cx="160600" cy="133900"/>
            </a:xfrm>
            <a:custGeom>
              <a:avLst/>
              <a:gdLst/>
              <a:ahLst/>
              <a:cxnLst/>
              <a:rect l="l" t="t" r="r" b="b"/>
              <a:pathLst>
                <a:path w="6424" h="5356" extrusionOk="0">
                  <a:moveTo>
                    <a:pt x="3328" y="1"/>
                  </a:moveTo>
                  <a:lnTo>
                    <a:pt x="1" y="1795"/>
                  </a:lnTo>
                  <a:lnTo>
                    <a:pt x="2206" y="5355"/>
                  </a:lnTo>
                  <a:lnTo>
                    <a:pt x="6423" y="2972"/>
                  </a:lnTo>
                  <a:lnTo>
                    <a:pt x="33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3401375" y="3252225"/>
              <a:ext cx="969925" cy="578950"/>
            </a:xfrm>
            <a:custGeom>
              <a:avLst/>
              <a:gdLst/>
              <a:ahLst/>
              <a:cxnLst/>
              <a:rect l="l" t="t" r="r" b="b"/>
              <a:pathLst>
                <a:path w="38797" h="23158" extrusionOk="0">
                  <a:moveTo>
                    <a:pt x="1644" y="1"/>
                  </a:moveTo>
                  <a:lnTo>
                    <a:pt x="1466" y="14"/>
                  </a:lnTo>
                  <a:lnTo>
                    <a:pt x="1288" y="42"/>
                  </a:lnTo>
                  <a:lnTo>
                    <a:pt x="1124" y="96"/>
                  </a:lnTo>
                  <a:lnTo>
                    <a:pt x="960" y="151"/>
                  </a:lnTo>
                  <a:lnTo>
                    <a:pt x="809" y="233"/>
                  </a:lnTo>
                  <a:lnTo>
                    <a:pt x="658" y="329"/>
                  </a:lnTo>
                  <a:lnTo>
                    <a:pt x="535" y="439"/>
                  </a:lnTo>
                  <a:lnTo>
                    <a:pt x="412" y="562"/>
                  </a:lnTo>
                  <a:lnTo>
                    <a:pt x="302" y="699"/>
                  </a:lnTo>
                  <a:lnTo>
                    <a:pt x="220" y="836"/>
                  </a:lnTo>
                  <a:lnTo>
                    <a:pt x="138" y="987"/>
                  </a:lnTo>
                  <a:lnTo>
                    <a:pt x="83" y="1151"/>
                  </a:lnTo>
                  <a:lnTo>
                    <a:pt x="28" y="1315"/>
                  </a:lnTo>
                  <a:lnTo>
                    <a:pt x="1" y="1493"/>
                  </a:lnTo>
                  <a:lnTo>
                    <a:pt x="1" y="1671"/>
                  </a:lnTo>
                  <a:lnTo>
                    <a:pt x="15" y="1849"/>
                  </a:lnTo>
                  <a:lnTo>
                    <a:pt x="425" y="5245"/>
                  </a:lnTo>
                  <a:lnTo>
                    <a:pt x="631" y="6957"/>
                  </a:lnTo>
                  <a:lnTo>
                    <a:pt x="2589" y="23158"/>
                  </a:lnTo>
                  <a:lnTo>
                    <a:pt x="35770" y="23158"/>
                  </a:lnTo>
                  <a:lnTo>
                    <a:pt x="38057" y="6957"/>
                  </a:lnTo>
                  <a:lnTo>
                    <a:pt x="38441" y="4259"/>
                  </a:lnTo>
                  <a:lnTo>
                    <a:pt x="38783" y="1890"/>
                  </a:lnTo>
                  <a:lnTo>
                    <a:pt x="38797" y="1699"/>
                  </a:lnTo>
                  <a:lnTo>
                    <a:pt x="38797" y="1521"/>
                  </a:lnTo>
                  <a:lnTo>
                    <a:pt x="38769" y="1343"/>
                  </a:lnTo>
                  <a:lnTo>
                    <a:pt x="38728" y="1178"/>
                  </a:lnTo>
                  <a:lnTo>
                    <a:pt x="38660" y="1014"/>
                  </a:lnTo>
                  <a:lnTo>
                    <a:pt x="38591" y="850"/>
                  </a:lnTo>
                  <a:lnTo>
                    <a:pt x="38495" y="713"/>
                  </a:lnTo>
                  <a:lnTo>
                    <a:pt x="38386" y="576"/>
                  </a:lnTo>
                  <a:lnTo>
                    <a:pt x="38276" y="452"/>
                  </a:lnTo>
                  <a:lnTo>
                    <a:pt x="38139" y="343"/>
                  </a:lnTo>
                  <a:lnTo>
                    <a:pt x="38002" y="247"/>
                  </a:lnTo>
                  <a:lnTo>
                    <a:pt x="37838" y="165"/>
                  </a:lnTo>
                  <a:lnTo>
                    <a:pt x="37674" y="96"/>
                  </a:lnTo>
                  <a:lnTo>
                    <a:pt x="37509" y="42"/>
                  </a:lnTo>
                  <a:lnTo>
                    <a:pt x="37331" y="14"/>
                  </a:lnTo>
                  <a:lnTo>
                    <a:pt x="371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3845425" y="3484675"/>
              <a:ext cx="94500" cy="94525"/>
            </a:xfrm>
            <a:custGeom>
              <a:avLst/>
              <a:gdLst/>
              <a:ahLst/>
              <a:cxnLst/>
              <a:rect l="l" t="t" r="r" b="b"/>
              <a:pathLst>
                <a:path w="3780" h="3781" extrusionOk="0">
                  <a:moveTo>
                    <a:pt x="1890" y="1"/>
                  </a:moveTo>
                  <a:lnTo>
                    <a:pt x="1698" y="15"/>
                  </a:lnTo>
                  <a:lnTo>
                    <a:pt x="1507" y="42"/>
                  </a:lnTo>
                  <a:lnTo>
                    <a:pt x="1329" y="83"/>
                  </a:lnTo>
                  <a:lnTo>
                    <a:pt x="1151" y="152"/>
                  </a:lnTo>
                  <a:lnTo>
                    <a:pt x="986" y="234"/>
                  </a:lnTo>
                  <a:lnTo>
                    <a:pt x="836" y="330"/>
                  </a:lnTo>
                  <a:lnTo>
                    <a:pt x="685" y="439"/>
                  </a:lnTo>
                  <a:lnTo>
                    <a:pt x="548" y="549"/>
                  </a:lnTo>
                  <a:lnTo>
                    <a:pt x="439" y="686"/>
                  </a:lnTo>
                  <a:lnTo>
                    <a:pt x="329" y="836"/>
                  </a:lnTo>
                  <a:lnTo>
                    <a:pt x="233" y="987"/>
                  </a:lnTo>
                  <a:lnTo>
                    <a:pt x="151" y="1151"/>
                  </a:lnTo>
                  <a:lnTo>
                    <a:pt x="83" y="1329"/>
                  </a:lnTo>
                  <a:lnTo>
                    <a:pt x="41" y="1507"/>
                  </a:lnTo>
                  <a:lnTo>
                    <a:pt x="14" y="1699"/>
                  </a:lnTo>
                  <a:lnTo>
                    <a:pt x="0" y="1891"/>
                  </a:lnTo>
                  <a:lnTo>
                    <a:pt x="14" y="2082"/>
                  </a:lnTo>
                  <a:lnTo>
                    <a:pt x="41" y="2274"/>
                  </a:lnTo>
                  <a:lnTo>
                    <a:pt x="83" y="2452"/>
                  </a:lnTo>
                  <a:lnTo>
                    <a:pt x="151" y="2617"/>
                  </a:lnTo>
                  <a:lnTo>
                    <a:pt x="233" y="2781"/>
                  </a:lnTo>
                  <a:lnTo>
                    <a:pt x="329" y="2945"/>
                  </a:lnTo>
                  <a:lnTo>
                    <a:pt x="439" y="3082"/>
                  </a:lnTo>
                  <a:lnTo>
                    <a:pt x="548" y="3219"/>
                  </a:lnTo>
                  <a:lnTo>
                    <a:pt x="685" y="3342"/>
                  </a:lnTo>
                  <a:lnTo>
                    <a:pt x="836" y="3452"/>
                  </a:lnTo>
                  <a:lnTo>
                    <a:pt x="986" y="3548"/>
                  </a:lnTo>
                  <a:lnTo>
                    <a:pt x="1151" y="3630"/>
                  </a:lnTo>
                  <a:lnTo>
                    <a:pt x="1329" y="3685"/>
                  </a:lnTo>
                  <a:lnTo>
                    <a:pt x="1507" y="3739"/>
                  </a:lnTo>
                  <a:lnTo>
                    <a:pt x="1698" y="3767"/>
                  </a:lnTo>
                  <a:lnTo>
                    <a:pt x="1890" y="3781"/>
                  </a:lnTo>
                  <a:lnTo>
                    <a:pt x="2082" y="3767"/>
                  </a:lnTo>
                  <a:lnTo>
                    <a:pt x="2274" y="3739"/>
                  </a:lnTo>
                  <a:lnTo>
                    <a:pt x="2452" y="3685"/>
                  </a:lnTo>
                  <a:lnTo>
                    <a:pt x="2616" y="3630"/>
                  </a:lnTo>
                  <a:lnTo>
                    <a:pt x="2780" y="3548"/>
                  </a:lnTo>
                  <a:lnTo>
                    <a:pt x="2945" y="3452"/>
                  </a:lnTo>
                  <a:lnTo>
                    <a:pt x="3082" y="3342"/>
                  </a:lnTo>
                  <a:lnTo>
                    <a:pt x="3219" y="3219"/>
                  </a:lnTo>
                  <a:lnTo>
                    <a:pt x="3342" y="3082"/>
                  </a:lnTo>
                  <a:lnTo>
                    <a:pt x="3451" y="2945"/>
                  </a:lnTo>
                  <a:lnTo>
                    <a:pt x="3547" y="2781"/>
                  </a:lnTo>
                  <a:lnTo>
                    <a:pt x="3629" y="2617"/>
                  </a:lnTo>
                  <a:lnTo>
                    <a:pt x="3684" y="2452"/>
                  </a:lnTo>
                  <a:lnTo>
                    <a:pt x="3739" y="2274"/>
                  </a:lnTo>
                  <a:lnTo>
                    <a:pt x="3766" y="2082"/>
                  </a:lnTo>
                  <a:lnTo>
                    <a:pt x="3780" y="1891"/>
                  </a:lnTo>
                  <a:lnTo>
                    <a:pt x="3766" y="1699"/>
                  </a:lnTo>
                  <a:lnTo>
                    <a:pt x="3739" y="1507"/>
                  </a:lnTo>
                  <a:lnTo>
                    <a:pt x="3684" y="1329"/>
                  </a:lnTo>
                  <a:lnTo>
                    <a:pt x="3629" y="1151"/>
                  </a:lnTo>
                  <a:lnTo>
                    <a:pt x="3547" y="987"/>
                  </a:lnTo>
                  <a:lnTo>
                    <a:pt x="3451" y="836"/>
                  </a:lnTo>
                  <a:lnTo>
                    <a:pt x="3342" y="686"/>
                  </a:lnTo>
                  <a:lnTo>
                    <a:pt x="3219" y="549"/>
                  </a:lnTo>
                  <a:lnTo>
                    <a:pt x="3082" y="439"/>
                  </a:lnTo>
                  <a:lnTo>
                    <a:pt x="2945" y="330"/>
                  </a:lnTo>
                  <a:lnTo>
                    <a:pt x="2780" y="234"/>
                  </a:lnTo>
                  <a:lnTo>
                    <a:pt x="2616" y="152"/>
                  </a:lnTo>
                  <a:lnTo>
                    <a:pt x="2452" y="83"/>
                  </a:lnTo>
                  <a:lnTo>
                    <a:pt x="2274" y="42"/>
                  </a:lnTo>
                  <a:lnTo>
                    <a:pt x="2082" y="15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1898775" y="1966325"/>
              <a:ext cx="265025" cy="172575"/>
            </a:xfrm>
            <a:custGeom>
              <a:avLst/>
              <a:gdLst/>
              <a:ahLst/>
              <a:cxnLst/>
              <a:rect l="l" t="t" r="r" b="b"/>
              <a:pathLst>
                <a:path w="10601" h="6903" extrusionOk="0">
                  <a:moveTo>
                    <a:pt x="2110" y="1"/>
                  </a:moveTo>
                  <a:lnTo>
                    <a:pt x="2028" y="14"/>
                  </a:lnTo>
                  <a:lnTo>
                    <a:pt x="1836" y="69"/>
                  </a:lnTo>
                  <a:lnTo>
                    <a:pt x="1672" y="138"/>
                  </a:lnTo>
                  <a:lnTo>
                    <a:pt x="1521" y="247"/>
                  </a:lnTo>
                  <a:lnTo>
                    <a:pt x="1398" y="371"/>
                  </a:lnTo>
                  <a:lnTo>
                    <a:pt x="1288" y="521"/>
                  </a:lnTo>
                  <a:lnTo>
                    <a:pt x="1206" y="699"/>
                  </a:lnTo>
                  <a:lnTo>
                    <a:pt x="1179" y="781"/>
                  </a:lnTo>
                  <a:lnTo>
                    <a:pt x="1151" y="877"/>
                  </a:lnTo>
                  <a:lnTo>
                    <a:pt x="1" y="6903"/>
                  </a:lnTo>
                  <a:lnTo>
                    <a:pt x="10600" y="6903"/>
                  </a:lnTo>
                  <a:lnTo>
                    <a:pt x="9450" y="877"/>
                  </a:lnTo>
                  <a:lnTo>
                    <a:pt x="9423" y="781"/>
                  </a:lnTo>
                  <a:lnTo>
                    <a:pt x="9395" y="699"/>
                  </a:lnTo>
                  <a:lnTo>
                    <a:pt x="9313" y="521"/>
                  </a:lnTo>
                  <a:lnTo>
                    <a:pt x="9203" y="371"/>
                  </a:lnTo>
                  <a:lnTo>
                    <a:pt x="9067" y="247"/>
                  </a:lnTo>
                  <a:lnTo>
                    <a:pt x="8916" y="138"/>
                  </a:lnTo>
                  <a:lnTo>
                    <a:pt x="8752" y="69"/>
                  </a:lnTo>
                  <a:lnTo>
                    <a:pt x="8574" y="14"/>
                  </a:lnTo>
                  <a:lnTo>
                    <a:pt x="84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1474600" y="2108750"/>
              <a:ext cx="278025" cy="278375"/>
            </a:xfrm>
            <a:custGeom>
              <a:avLst/>
              <a:gdLst/>
              <a:ahLst/>
              <a:cxnLst/>
              <a:rect l="l" t="t" r="r" b="b"/>
              <a:pathLst>
                <a:path w="11121" h="11135" extrusionOk="0">
                  <a:moveTo>
                    <a:pt x="5342" y="1"/>
                  </a:moveTo>
                  <a:lnTo>
                    <a:pt x="5150" y="28"/>
                  </a:lnTo>
                  <a:lnTo>
                    <a:pt x="4986" y="96"/>
                  </a:lnTo>
                  <a:lnTo>
                    <a:pt x="4821" y="192"/>
                  </a:lnTo>
                  <a:lnTo>
                    <a:pt x="4739" y="247"/>
                  </a:lnTo>
                  <a:lnTo>
                    <a:pt x="4671" y="316"/>
                  </a:lnTo>
                  <a:lnTo>
                    <a:pt x="2630" y="2356"/>
                  </a:lnTo>
                  <a:lnTo>
                    <a:pt x="2356" y="2630"/>
                  </a:lnTo>
                  <a:lnTo>
                    <a:pt x="302" y="4670"/>
                  </a:lnTo>
                  <a:lnTo>
                    <a:pt x="247" y="4753"/>
                  </a:lnTo>
                  <a:lnTo>
                    <a:pt x="193" y="4821"/>
                  </a:lnTo>
                  <a:lnTo>
                    <a:pt x="97" y="4985"/>
                  </a:lnTo>
                  <a:lnTo>
                    <a:pt x="28" y="5163"/>
                  </a:lnTo>
                  <a:lnTo>
                    <a:pt x="1" y="5341"/>
                  </a:lnTo>
                  <a:lnTo>
                    <a:pt x="1" y="5519"/>
                  </a:lnTo>
                  <a:lnTo>
                    <a:pt x="28" y="5711"/>
                  </a:lnTo>
                  <a:lnTo>
                    <a:pt x="83" y="5875"/>
                  </a:lnTo>
                  <a:lnTo>
                    <a:pt x="124" y="5971"/>
                  </a:lnTo>
                  <a:lnTo>
                    <a:pt x="179" y="6053"/>
                  </a:lnTo>
                  <a:lnTo>
                    <a:pt x="3630" y="11134"/>
                  </a:lnTo>
                  <a:lnTo>
                    <a:pt x="7231" y="7519"/>
                  </a:lnTo>
                  <a:lnTo>
                    <a:pt x="7519" y="7245"/>
                  </a:lnTo>
                  <a:lnTo>
                    <a:pt x="11121" y="3630"/>
                  </a:lnTo>
                  <a:lnTo>
                    <a:pt x="6040" y="179"/>
                  </a:lnTo>
                  <a:lnTo>
                    <a:pt x="5958" y="138"/>
                  </a:lnTo>
                  <a:lnTo>
                    <a:pt x="5876" y="83"/>
                  </a:lnTo>
                  <a:lnTo>
                    <a:pt x="5698" y="28"/>
                  </a:lnTo>
                  <a:lnTo>
                    <a:pt x="5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1332200" y="2532925"/>
              <a:ext cx="172550" cy="265025"/>
            </a:xfrm>
            <a:custGeom>
              <a:avLst/>
              <a:gdLst/>
              <a:ahLst/>
              <a:cxnLst/>
              <a:rect l="l" t="t" r="r" b="b"/>
              <a:pathLst>
                <a:path w="6902" h="10601" extrusionOk="0">
                  <a:moveTo>
                    <a:pt x="6902" y="1"/>
                  </a:moveTo>
                  <a:lnTo>
                    <a:pt x="876" y="1151"/>
                  </a:lnTo>
                  <a:lnTo>
                    <a:pt x="781" y="1179"/>
                  </a:lnTo>
                  <a:lnTo>
                    <a:pt x="685" y="1206"/>
                  </a:lnTo>
                  <a:lnTo>
                    <a:pt x="520" y="1288"/>
                  </a:lnTo>
                  <a:lnTo>
                    <a:pt x="370" y="1398"/>
                  </a:lnTo>
                  <a:lnTo>
                    <a:pt x="246" y="1521"/>
                  </a:lnTo>
                  <a:lnTo>
                    <a:pt x="137" y="1672"/>
                  </a:lnTo>
                  <a:lnTo>
                    <a:pt x="68" y="1850"/>
                  </a:lnTo>
                  <a:lnTo>
                    <a:pt x="14" y="2028"/>
                  </a:lnTo>
                  <a:lnTo>
                    <a:pt x="0" y="2123"/>
                  </a:lnTo>
                  <a:lnTo>
                    <a:pt x="0" y="2219"/>
                  </a:lnTo>
                  <a:lnTo>
                    <a:pt x="0" y="5109"/>
                  </a:lnTo>
                  <a:lnTo>
                    <a:pt x="0" y="5492"/>
                  </a:lnTo>
                  <a:lnTo>
                    <a:pt x="0" y="8382"/>
                  </a:lnTo>
                  <a:lnTo>
                    <a:pt x="0" y="8478"/>
                  </a:lnTo>
                  <a:lnTo>
                    <a:pt x="14" y="8573"/>
                  </a:lnTo>
                  <a:lnTo>
                    <a:pt x="68" y="8765"/>
                  </a:lnTo>
                  <a:lnTo>
                    <a:pt x="137" y="8929"/>
                  </a:lnTo>
                  <a:lnTo>
                    <a:pt x="246" y="9080"/>
                  </a:lnTo>
                  <a:lnTo>
                    <a:pt x="370" y="9203"/>
                  </a:lnTo>
                  <a:lnTo>
                    <a:pt x="520" y="9313"/>
                  </a:lnTo>
                  <a:lnTo>
                    <a:pt x="685" y="9395"/>
                  </a:lnTo>
                  <a:lnTo>
                    <a:pt x="781" y="9422"/>
                  </a:lnTo>
                  <a:lnTo>
                    <a:pt x="876" y="9450"/>
                  </a:lnTo>
                  <a:lnTo>
                    <a:pt x="6902" y="10600"/>
                  </a:lnTo>
                  <a:lnTo>
                    <a:pt x="6902" y="5492"/>
                  </a:lnTo>
                  <a:lnTo>
                    <a:pt x="6902" y="5109"/>
                  </a:lnTo>
                  <a:lnTo>
                    <a:pt x="69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1474600" y="2944100"/>
              <a:ext cx="278025" cy="278025"/>
            </a:xfrm>
            <a:custGeom>
              <a:avLst/>
              <a:gdLst/>
              <a:ahLst/>
              <a:cxnLst/>
              <a:rect l="l" t="t" r="r" b="b"/>
              <a:pathLst>
                <a:path w="11121" h="11121" extrusionOk="0">
                  <a:moveTo>
                    <a:pt x="3630" y="1"/>
                  </a:moveTo>
                  <a:lnTo>
                    <a:pt x="179" y="5081"/>
                  </a:lnTo>
                  <a:lnTo>
                    <a:pt x="124" y="5150"/>
                  </a:lnTo>
                  <a:lnTo>
                    <a:pt x="83" y="5246"/>
                  </a:lnTo>
                  <a:lnTo>
                    <a:pt x="28" y="5424"/>
                  </a:lnTo>
                  <a:lnTo>
                    <a:pt x="1" y="5602"/>
                  </a:lnTo>
                  <a:lnTo>
                    <a:pt x="1" y="5780"/>
                  </a:lnTo>
                  <a:lnTo>
                    <a:pt x="28" y="5958"/>
                  </a:lnTo>
                  <a:lnTo>
                    <a:pt x="97" y="6136"/>
                  </a:lnTo>
                  <a:lnTo>
                    <a:pt x="193" y="6300"/>
                  </a:lnTo>
                  <a:lnTo>
                    <a:pt x="247" y="6382"/>
                  </a:lnTo>
                  <a:lnTo>
                    <a:pt x="302" y="6451"/>
                  </a:lnTo>
                  <a:lnTo>
                    <a:pt x="2356" y="8491"/>
                  </a:lnTo>
                  <a:lnTo>
                    <a:pt x="2630" y="8765"/>
                  </a:lnTo>
                  <a:lnTo>
                    <a:pt x="4671" y="10805"/>
                  </a:lnTo>
                  <a:lnTo>
                    <a:pt x="4739" y="10874"/>
                  </a:lnTo>
                  <a:lnTo>
                    <a:pt x="4821" y="10929"/>
                  </a:lnTo>
                  <a:lnTo>
                    <a:pt x="4986" y="11025"/>
                  </a:lnTo>
                  <a:lnTo>
                    <a:pt x="5150" y="11093"/>
                  </a:lnTo>
                  <a:lnTo>
                    <a:pt x="5342" y="11120"/>
                  </a:lnTo>
                  <a:lnTo>
                    <a:pt x="5520" y="11120"/>
                  </a:lnTo>
                  <a:lnTo>
                    <a:pt x="5698" y="11093"/>
                  </a:lnTo>
                  <a:lnTo>
                    <a:pt x="5876" y="11038"/>
                  </a:lnTo>
                  <a:lnTo>
                    <a:pt x="5958" y="10997"/>
                  </a:lnTo>
                  <a:lnTo>
                    <a:pt x="6040" y="10942"/>
                  </a:lnTo>
                  <a:lnTo>
                    <a:pt x="11121" y="7491"/>
                  </a:lnTo>
                  <a:lnTo>
                    <a:pt x="7519" y="3876"/>
                  </a:lnTo>
                  <a:lnTo>
                    <a:pt x="7231" y="3602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1898775" y="3191975"/>
              <a:ext cx="265025" cy="172575"/>
            </a:xfrm>
            <a:custGeom>
              <a:avLst/>
              <a:gdLst/>
              <a:ahLst/>
              <a:cxnLst/>
              <a:rect l="l" t="t" r="r" b="b"/>
              <a:pathLst>
                <a:path w="10601" h="6903" extrusionOk="0">
                  <a:moveTo>
                    <a:pt x="1" y="0"/>
                  </a:moveTo>
                  <a:lnTo>
                    <a:pt x="1151" y="6026"/>
                  </a:lnTo>
                  <a:lnTo>
                    <a:pt x="1179" y="6122"/>
                  </a:lnTo>
                  <a:lnTo>
                    <a:pt x="1206" y="6204"/>
                  </a:lnTo>
                  <a:lnTo>
                    <a:pt x="1288" y="6382"/>
                  </a:lnTo>
                  <a:lnTo>
                    <a:pt x="1398" y="6533"/>
                  </a:lnTo>
                  <a:lnTo>
                    <a:pt x="1521" y="6656"/>
                  </a:lnTo>
                  <a:lnTo>
                    <a:pt x="1672" y="6765"/>
                  </a:lnTo>
                  <a:lnTo>
                    <a:pt x="1836" y="6834"/>
                  </a:lnTo>
                  <a:lnTo>
                    <a:pt x="2028" y="6889"/>
                  </a:lnTo>
                  <a:lnTo>
                    <a:pt x="2110" y="6902"/>
                  </a:lnTo>
                  <a:lnTo>
                    <a:pt x="8478" y="6902"/>
                  </a:lnTo>
                  <a:lnTo>
                    <a:pt x="8574" y="6889"/>
                  </a:lnTo>
                  <a:lnTo>
                    <a:pt x="8752" y="6834"/>
                  </a:lnTo>
                  <a:lnTo>
                    <a:pt x="8916" y="6765"/>
                  </a:lnTo>
                  <a:lnTo>
                    <a:pt x="9067" y="6656"/>
                  </a:lnTo>
                  <a:lnTo>
                    <a:pt x="9203" y="6533"/>
                  </a:lnTo>
                  <a:lnTo>
                    <a:pt x="9313" y="6382"/>
                  </a:lnTo>
                  <a:lnTo>
                    <a:pt x="9395" y="6204"/>
                  </a:lnTo>
                  <a:lnTo>
                    <a:pt x="9423" y="6122"/>
                  </a:lnTo>
                  <a:lnTo>
                    <a:pt x="9450" y="6026"/>
                  </a:lnTo>
                  <a:lnTo>
                    <a:pt x="10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2309625" y="2944100"/>
              <a:ext cx="278350" cy="278025"/>
            </a:xfrm>
            <a:custGeom>
              <a:avLst/>
              <a:gdLst/>
              <a:ahLst/>
              <a:cxnLst/>
              <a:rect l="l" t="t" r="r" b="b"/>
              <a:pathLst>
                <a:path w="11134" h="11121" extrusionOk="0">
                  <a:moveTo>
                    <a:pt x="7504" y="1"/>
                  </a:moveTo>
                  <a:lnTo>
                    <a:pt x="3889" y="3602"/>
                  </a:lnTo>
                  <a:lnTo>
                    <a:pt x="3615" y="3876"/>
                  </a:lnTo>
                  <a:lnTo>
                    <a:pt x="0" y="7491"/>
                  </a:lnTo>
                  <a:lnTo>
                    <a:pt x="5081" y="10942"/>
                  </a:lnTo>
                  <a:lnTo>
                    <a:pt x="5163" y="10997"/>
                  </a:lnTo>
                  <a:lnTo>
                    <a:pt x="5245" y="11038"/>
                  </a:lnTo>
                  <a:lnTo>
                    <a:pt x="5423" y="11093"/>
                  </a:lnTo>
                  <a:lnTo>
                    <a:pt x="5615" y="11120"/>
                  </a:lnTo>
                  <a:lnTo>
                    <a:pt x="5793" y="11120"/>
                  </a:lnTo>
                  <a:lnTo>
                    <a:pt x="5971" y="11093"/>
                  </a:lnTo>
                  <a:lnTo>
                    <a:pt x="6149" y="11025"/>
                  </a:lnTo>
                  <a:lnTo>
                    <a:pt x="6313" y="10929"/>
                  </a:lnTo>
                  <a:lnTo>
                    <a:pt x="6382" y="10874"/>
                  </a:lnTo>
                  <a:lnTo>
                    <a:pt x="6450" y="10805"/>
                  </a:lnTo>
                  <a:lnTo>
                    <a:pt x="8504" y="8765"/>
                  </a:lnTo>
                  <a:lnTo>
                    <a:pt x="8778" y="8491"/>
                  </a:lnTo>
                  <a:lnTo>
                    <a:pt x="10818" y="6451"/>
                  </a:lnTo>
                  <a:lnTo>
                    <a:pt x="10887" y="6382"/>
                  </a:lnTo>
                  <a:lnTo>
                    <a:pt x="10942" y="6300"/>
                  </a:lnTo>
                  <a:lnTo>
                    <a:pt x="11038" y="6136"/>
                  </a:lnTo>
                  <a:lnTo>
                    <a:pt x="11106" y="5958"/>
                  </a:lnTo>
                  <a:lnTo>
                    <a:pt x="11133" y="5780"/>
                  </a:lnTo>
                  <a:lnTo>
                    <a:pt x="11133" y="5602"/>
                  </a:lnTo>
                  <a:lnTo>
                    <a:pt x="11106" y="5424"/>
                  </a:lnTo>
                  <a:lnTo>
                    <a:pt x="11038" y="5246"/>
                  </a:lnTo>
                  <a:lnTo>
                    <a:pt x="10997" y="5150"/>
                  </a:lnTo>
                  <a:lnTo>
                    <a:pt x="10955" y="5081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2557475" y="2532925"/>
              <a:ext cx="172925" cy="265025"/>
            </a:xfrm>
            <a:custGeom>
              <a:avLst/>
              <a:gdLst/>
              <a:ahLst/>
              <a:cxnLst/>
              <a:rect l="l" t="t" r="r" b="b"/>
              <a:pathLst>
                <a:path w="6917" h="10601" extrusionOk="0">
                  <a:moveTo>
                    <a:pt x="1" y="1"/>
                  </a:moveTo>
                  <a:lnTo>
                    <a:pt x="1" y="5109"/>
                  </a:lnTo>
                  <a:lnTo>
                    <a:pt x="1" y="5492"/>
                  </a:lnTo>
                  <a:lnTo>
                    <a:pt x="1" y="10600"/>
                  </a:lnTo>
                  <a:lnTo>
                    <a:pt x="6040" y="9450"/>
                  </a:lnTo>
                  <a:lnTo>
                    <a:pt x="6136" y="9422"/>
                  </a:lnTo>
                  <a:lnTo>
                    <a:pt x="6218" y="9395"/>
                  </a:lnTo>
                  <a:lnTo>
                    <a:pt x="6382" y="9313"/>
                  </a:lnTo>
                  <a:lnTo>
                    <a:pt x="6533" y="9203"/>
                  </a:lnTo>
                  <a:lnTo>
                    <a:pt x="6670" y="9080"/>
                  </a:lnTo>
                  <a:lnTo>
                    <a:pt x="6766" y="8929"/>
                  </a:lnTo>
                  <a:lnTo>
                    <a:pt x="6848" y="8765"/>
                  </a:lnTo>
                  <a:lnTo>
                    <a:pt x="6903" y="8573"/>
                  </a:lnTo>
                  <a:lnTo>
                    <a:pt x="6916" y="8478"/>
                  </a:lnTo>
                  <a:lnTo>
                    <a:pt x="6916" y="8382"/>
                  </a:lnTo>
                  <a:lnTo>
                    <a:pt x="6916" y="5492"/>
                  </a:lnTo>
                  <a:lnTo>
                    <a:pt x="6916" y="5109"/>
                  </a:lnTo>
                  <a:lnTo>
                    <a:pt x="6916" y="2219"/>
                  </a:lnTo>
                  <a:lnTo>
                    <a:pt x="6916" y="2123"/>
                  </a:lnTo>
                  <a:lnTo>
                    <a:pt x="6903" y="2028"/>
                  </a:lnTo>
                  <a:lnTo>
                    <a:pt x="6848" y="1850"/>
                  </a:lnTo>
                  <a:lnTo>
                    <a:pt x="6766" y="1672"/>
                  </a:lnTo>
                  <a:lnTo>
                    <a:pt x="6670" y="1521"/>
                  </a:lnTo>
                  <a:lnTo>
                    <a:pt x="6533" y="1398"/>
                  </a:lnTo>
                  <a:lnTo>
                    <a:pt x="6382" y="1288"/>
                  </a:lnTo>
                  <a:lnTo>
                    <a:pt x="6218" y="1206"/>
                  </a:lnTo>
                  <a:lnTo>
                    <a:pt x="6136" y="1179"/>
                  </a:lnTo>
                  <a:lnTo>
                    <a:pt x="6040" y="1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2309625" y="2108750"/>
              <a:ext cx="278350" cy="278375"/>
            </a:xfrm>
            <a:custGeom>
              <a:avLst/>
              <a:gdLst/>
              <a:ahLst/>
              <a:cxnLst/>
              <a:rect l="l" t="t" r="r" b="b"/>
              <a:pathLst>
                <a:path w="11134" h="11135" extrusionOk="0">
                  <a:moveTo>
                    <a:pt x="5615" y="1"/>
                  </a:moveTo>
                  <a:lnTo>
                    <a:pt x="5423" y="28"/>
                  </a:lnTo>
                  <a:lnTo>
                    <a:pt x="5245" y="83"/>
                  </a:lnTo>
                  <a:lnTo>
                    <a:pt x="5163" y="138"/>
                  </a:lnTo>
                  <a:lnTo>
                    <a:pt x="5081" y="179"/>
                  </a:lnTo>
                  <a:lnTo>
                    <a:pt x="0" y="3630"/>
                  </a:lnTo>
                  <a:lnTo>
                    <a:pt x="3615" y="7245"/>
                  </a:lnTo>
                  <a:lnTo>
                    <a:pt x="3889" y="7519"/>
                  </a:lnTo>
                  <a:lnTo>
                    <a:pt x="7504" y="11134"/>
                  </a:lnTo>
                  <a:lnTo>
                    <a:pt x="10955" y="6053"/>
                  </a:lnTo>
                  <a:lnTo>
                    <a:pt x="10997" y="5971"/>
                  </a:lnTo>
                  <a:lnTo>
                    <a:pt x="11038" y="5875"/>
                  </a:lnTo>
                  <a:lnTo>
                    <a:pt x="11106" y="5711"/>
                  </a:lnTo>
                  <a:lnTo>
                    <a:pt x="11133" y="5519"/>
                  </a:lnTo>
                  <a:lnTo>
                    <a:pt x="11133" y="5341"/>
                  </a:lnTo>
                  <a:lnTo>
                    <a:pt x="11106" y="5163"/>
                  </a:lnTo>
                  <a:lnTo>
                    <a:pt x="11038" y="4985"/>
                  </a:lnTo>
                  <a:lnTo>
                    <a:pt x="10942" y="4821"/>
                  </a:lnTo>
                  <a:lnTo>
                    <a:pt x="10887" y="4753"/>
                  </a:lnTo>
                  <a:lnTo>
                    <a:pt x="10818" y="4670"/>
                  </a:lnTo>
                  <a:lnTo>
                    <a:pt x="8778" y="2630"/>
                  </a:lnTo>
                  <a:lnTo>
                    <a:pt x="8504" y="2356"/>
                  </a:lnTo>
                  <a:lnTo>
                    <a:pt x="6450" y="316"/>
                  </a:lnTo>
                  <a:lnTo>
                    <a:pt x="6382" y="247"/>
                  </a:lnTo>
                  <a:lnTo>
                    <a:pt x="6313" y="192"/>
                  </a:lnTo>
                  <a:lnTo>
                    <a:pt x="6149" y="96"/>
                  </a:lnTo>
                  <a:lnTo>
                    <a:pt x="5971" y="28"/>
                  </a:lnTo>
                  <a:lnTo>
                    <a:pt x="57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1437300" y="2071425"/>
              <a:ext cx="1188000" cy="1188025"/>
            </a:xfrm>
            <a:custGeom>
              <a:avLst/>
              <a:gdLst/>
              <a:ahLst/>
              <a:cxnLst/>
              <a:rect l="l" t="t" r="r" b="b"/>
              <a:pathLst>
                <a:path w="47520" h="47521" extrusionOk="0">
                  <a:moveTo>
                    <a:pt x="24170" y="7464"/>
                  </a:moveTo>
                  <a:lnTo>
                    <a:pt x="24595" y="7478"/>
                  </a:lnTo>
                  <a:lnTo>
                    <a:pt x="25006" y="7505"/>
                  </a:lnTo>
                  <a:lnTo>
                    <a:pt x="25417" y="7546"/>
                  </a:lnTo>
                  <a:lnTo>
                    <a:pt x="25827" y="7588"/>
                  </a:lnTo>
                  <a:lnTo>
                    <a:pt x="26238" y="7642"/>
                  </a:lnTo>
                  <a:lnTo>
                    <a:pt x="26635" y="7711"/>
                  </a:lnTo>
                  <a:lnTo>
                    <a:pt x="27033" y="7793"/>
                  </a:lnTo>
                  <a:lnTo>
                    <a:pt x="27430" y="7875"/>
                  </a:lnTo>
                  <a:lnTo>
                    <a:pt x="27827" y="7971"/>
                  </a:lnTo>
                  <a:lnTo>
                    <a:pt x="28210" y="8081"/>
                  </a:lnTo>
                  <a:lnTo>
                    <a:pt x="28594" y="8190"/>
                  </a:lnTo>
                  <a:lnTo>
                    <a:pt x="28977" y="8313"/>
                  </a:lnTo>
                  <a:lnTo>
                    <a:pt x="29361" y="8450"/>
                  </a:lnTo>
                  <a:lnTo>
                    <a:pt x="29730" y="8587"/>
                  </a:lnTo>
                  <a:lnTo>
                    <a:pt x="30100" y="8738"/>
                  </a:lnTo>
                  <a:lnTo>
                    <a:pt x="30456" y="8902"/>
                  </a:lnTo>
                  <a:lnTo>
                    <a:pt x="30812" y="9067"/>
                  </a:lnTo>
                  <a:lnTo>
                    <a:pt x="31168" y="9245"/>
                  </a:lnTo>
                  <a:lnTo>
                    <a:pt x="31524" y="9436"/>
                  </a:lnTo>
                  <a:lnTo>
                    <a:pt x="31867" y="9628"/>
                  </a:lnTo>
                  <a:lnTo>
                    <a:pt x="32209" y="9820"/>
                  </a:lnTo>
                  <a:lnTo>
                    <a:pt x="32538" y="10025"/>
                  </a:lnTo>
                  <a:lnTo>
                    <a:pt x="32866" y="10244"/>
                  </a:lnTo>
                  <a:lnTo>
                    <a:pt x="33195" y="10477"/>
                  </a:lnTo>
                  <a:lnTo>
                    <a:pt x="33510" y="10696"/>
                  </a:lnTo>
                  <a:lnTo>
                    <a:pt x="33811" y="10943"/>
                  </a:lnTo>
                  <a:lnTo>
                    <a:pt x="34126" y="11189"/>
                  </a:lnTo>
                  <a:lnTo>
                    <a:pt x="34414" y="11436"/>
                  </a:lnTo>
                  <a:lnTo>
                    <a:pt x="34715" y="11696"/>
                  </a:lnTo>
                  <a:lnTo>
                    <a:pt x="35003" y="11970"/>
                  </a:lnTo>
                  <a:lnTo>
                    <a:pt x="35276" y="12244"/>
                  </a:lnTo>
                  <a:lnTo>
                    <a:pt x="35550" y="12517"/>
                  </a:lnTo>
                  <a:lnTo>
                    <a:pt x="35824" y="12805"/>
                  </a:lnTo>
                  <a:lnTo>
                    <a:pt x="36084" y="13093"/>
                  </a:lnTo>
                  <a:lnTo>
                    <a:pt x="36331" y="13394"/>
                  </a:lnTo>
                  <a:lnTo>
                    <a:pt x="36577" y="13709"/>
                  </a:lnTo>
                  <a:lnTo>
                    <a:pt x="36810" y="14010"/>
                  </a:lnTo>
                  <a:lnTo>
                    <a:pt x="37043" y="14325"/>
                  </a:lnTo>
                  <a:lnTo>
                    <a:pt x="37276" y="14654"/>
                  </a:lnTo>
                  <a:lnTo>
                    <a:pt x="37481" y="14982"/>
                  </a:lnTo>
                  <a:lnTo>
                    <a:pt x="37700" y="15311"/>
                  </a:lnTo>
                  <a:lnTo>
                    <a:pt x="37892" y="15653"/>
                  </a:lnTo>
                  <a:lnTo>
                    <a:pt x="38084" y="15996"/>
                  </a:lnTo>
                  <a:lnTo>
                    <a:pt x="38276" y="16352"/>
                  </a:lnTo>
                  <a:lnTo>
                    <a:pt x="38454" y="16694"/>
                  </a:lnTo>
                  <a:lnTo>
                    <a:pt x="38618" y="17064"/>
                  </a:lnTo>
                  <a:lnTo>
                    <a:pt x="38782" y="17420"/>
                  </a:lnTo>
                  <a:lnTo>
                    <a:pt x="38933" y="17790"/>
                  </a:lnTo>
                  <a:lnTo>
                    <a:pt x="39070" y="18160"/>
                  </a:lnTo>
                  <a:lnTo>
                    <a:pt x="39207" y="18543"/>
                  </a:lnTo>
                  <a:lnTo>
                    <a:pt x="39330" y="18926"/>
                  </a:lnTo>
                  <a:lnTo>
                    <a:pt x="39440" y="19310"/>
                  </a:lnTo>
                  <a:lnTo>
                    <a:pt x="39549" y="19693"/>
                  </a:lnTo>
                  <a:lnTo>
                    <a:pt x="39645" y="20090"/>
                  </a:lnTo>
                  <a:lnTo>
                    <a:pt x="39727" y="20488"/>
                  </a:lnTo>
                  <a:lnTo>
                    <a:pt x="39809" y="20885"/>
                  </a:lnTo>
                  <a:lnTo>
                    <a:pt x="39864" y="21282"/>
                  </a:lnTo>
                  <a:lnTo>
                    <a:pt x="39933" y="21693"/>
                  </a:lnTo>
                  <a:lnTo>
                    <a:pt x="39974" y="22103"/>
                  </a:lnTo>
                  <a:lnTo>
                    <a:pt x="40015" y="22514"/>
                  </a:lnTo>
                  <a:lnTo>
                    <a:pt x="40042" y="22925"/>
                  </a:lnTo>
                  <a:lnTo>
                    <a:pt x="40056" y="23350"/>
                  </a:lnTo>
                  <a:lnTo>
                    <a:pt x="40056" y="23761"/>
                  </a:lnTo>
                  <a:lnTo>
                    <a:pt x="40056" y="24185"/>
                  </a:lnTo>
                  <a:lnTo>
                    <a:pt x="40042" y="24596"/>
                  </a:lnTo>
                  <a:lnTo>
                    <a:pt x="40015" y="25020"/>
                  </a:lnTo>
                  <a:lnTo>
                    <a:pt x="39974" y="25431"/>
                  </a:lnTo>
                  <a:lnTo>
                    <a:pt x="39933" y="25842"/>
                  </a:lnTo>
                  <a:lnTo>
                    <a:pt x="39864" y="26239"/>
                  </a:lnTo>
                  <a:lnTo>
                    <a:pt x="39809" y="26650"/>
                  </a:lnTo>
                  <a:lnTo>
                    <a:pt x="39727" y="27047"/>
                  </a:lnTo>
                  <a:lnTo>
                    <a:pt x="39645" y="27444"/>
                  </a:lnTo>
                  <a:lnTo>
                    <a:pt x="39549" y="27828"/>
                  </a:lnTo>
                  <a:lnTo>
                    <a:pt x="39440" y="28225"/>
                  </a:lnTo>
                  <a:lnTo>
                    <a:pt x="39330" y="28608"/>
                  </a:lnTo>
                  <a:lnTo>
                    <a:pt x="39207" y="28992"/>
                  </a:lnTo>
                  <a:lnTo>
                    <a:pt x="39070" y="29361"/>
                  </a:lnTo>
                  <a:lnTo>
                    <a:pt x="38933" y="29731"/>
                  </a:lnTo>
                  <a:lnTo>
                    <a:pt x="38782" y="30101"/>
                  </a:lnTo>
                  <a:lnTo>
                    <a:pt x="38618" y="30471"/>
                  </a:lnTo>
                  <a:lnTo>
                    <a:pt x="38454" y="30827"/>
                  </a:lnTo>
                  <a:lnTo>
                    <a:pt x="38276" y="31183"/>
                  </a:lnTo>
                  <a:lnTo>
                    <a:pt x="38084" y="31525"/>
                  </a:lnTo>
                  <a:lnTo>
                    <a:pt x="37892" y="31868"/>
                  </a:lnTo>
                  <a:lnTo>
                    <a:pt x="37700" y="32210"/>
                  </a:lnTo>
                  <a:lnTo>
                    <a:pt x="37481" y="32539"/>
                  </a:lnTo>
                  <a:lnTo>
                    <a:pt x="37276" y="32867"/>
                  </a:lnTo>
                  <a:lnTo>
                    <a:pt x="37043" y="33196"/>
                  </a:lnTo>
                  <a:lnTo>
                    <a:pt x="36810" y="33511"/>
                  </a:lnTo>
                  <a:lnTo>
                    <a:pt x="36577" y="33826"/>
                  </a:lnTo>
                  <a:lnTo>
                    <a:pt x="36331" y="34127"/>
                  </a:lnTo>
                  <a:lnTo>
                    <a:pt x="36084" y="34428"/>
                  </a:lnTo>
                  <a:lnTo>
                    <a:pt x="35824" y="34716"/>
                  </a:lnTo>
                  <a:lnTo>
                    <a:pt x="35550" y="35004"/>
                  </a:lnTo>
                  <a:lnTo>
                    <a:pt x="35276" y="35277"/>
                  </a:lnTo>
                  <a:lnTo>
                    <a:pt x="35003" y="35551"/>
                  </a:lnTo>
                  <a:lnTo>
                    <a:pt x="34715" y="35825"/>
                  </a:lnTo>
                  <a:lnTo>
                    <a:pt x="34414" y="36085"/>
                  </a:lnTo>
                  <a:lnTo>
                    <a:pt x="34126" y="36332"/>
                  </a:lnTo>
                  <a:lnTo>
                    <a:pt x="33811" y="36578"/>
                  </a:lnTo>
                  <a:lnTo>
                    <a:pt x="33510" y="36825"/>
                  </a:lnTo>
                  <a:lnTo>
                    <a:pt x="33195" y="37058"/>
                  </a:lnTo>
                  <a:lnTo>
                    <a:pt x="32866" y="37277"/>
                  </a:lnTo>
                  <a:lnTo>
                    <a:pt x="32538" y="37496"/>
                  </a:lnTo>
                  <a:lnTo>
                    <a:pt x="32209" y="37701"/>
                  </a:lnTo>
                  <a:lnTo>
                    <a:pt x="31867" y="37907"/>
                  </a:lnTo>
                  <a:lnTo>
                    <a:pt x="31524" y="38098"/>
                  </a:lnTo>
                  <a:lnTo>
                    <a:pt x="31168" y="38276"/>
                  </a:lnTo>
                  <a:lnTo>
                    <a:pt x="30812" y="38454"/>
                  </a:lnTo>
                  <a:lnTo>
                    <a:pt x="30456" y="38619"/>
                  </a:lnTo>
                  <a:lnTo>
                    <a:pt x="30100" y="38783"/>
                  </a:lnTo>
                  <a:lnTo>
                    <a:pt x="29730" y="38934"/>
                  </a:lnTo>
                  <a:lnTo>
                    <a:pt x="29361" y="39071"/>
                  </a:lnTo>
                  <a:lnTo>
                    <a:pt x="28977" y="39208"/>
                  </a:lnTo>
                  <a:lnTo>
                    <a:pt x="28594" y="39331"/>
                  </a:lnTo>
                  <a:lnTo>
                    <a:pt x="28210" y="39440"/>
                  </a:lnTo>
                  <a:lnTo>
                    <a:pt x="27827" y="39550"/>
                  </a:lnTo>
                  <a:lnTo>
                    <a:pt x="27430" y="39646"/>
                  </a:lnTo>
                  <a:lnTo>
                    <a:pt x="27033" y="39728"/>
                  </a:lnTo>
                  <a:lnTo>
                    <a:pt x="26635" y="39810"/>
                  </a:lnTo>
                  <a:lnTo>
                    <a:pt x="26238" y="39879"/>
                  </a:lnTo>
                  <a:lnTo>
                    <a:pt x="25827" y="39933"/>
                  </a:lnTo>
                  <a:lnTo>
                    <a:pt x="25417" y="39975"/>
                  </a:lnTo>
                  <a:lnTo>
                    <a:pt x="25006" y="40016"/>
                  </a:lnTo>
                  <a:lnTo>
                    <a:pt x="24595" y="40043"/>
                  </a:lnTo>
                  <a:lnTo>
                    <a:pt x="24170" y="40057"/>
                  </a:lnTo>
                  <a:lnTo>
                    <a:pt x="23335" y="40057"/>
                  </a:lnTo>
                  <a:lnTo>
                    <a:pt x="22911" y="40043"/>
                  </a:lnTo>
                  <a:lnTo>
                    <a:pt x="22500" y="40016"/>
                  </a:lnTo>
                  <a:lnTo>
                    <a:pt x="22089" y="39975"/>
                  </a:lnTo>
                  <a:lnTo>
                    <a:pt x="21678" y="39933"/>
                  </a:lnTo>
                  <a:lnTo>
                    <a:pt x="21281" y="39879"/>
                  </a:lnTo>
                  <a:lnTo>
                    <a:pt x="20870" y="39810"/>
                  </a:lnTo>
                  <a:lnTo>
                    <a:pt x="20473" y="39728"/>
                  </a:lnTo>
                  <a:lnTo>
                    <a:pt x="20076" y="39646"/>
                  </a:lnTo>
                  <a:lnTo>
                    <a:pt x="19679" y="39550"/>
                  </a:lnTo>
                  <a:lnTo>
                    <a:pt x="19295" y="39440"/>
                  </a:lnTo>
                  <a:lnTo>
                    <a:pt x="18912" y="39331"/>
                  </a:lnTo>
                  <a:lnTo>
                    <a:pt x="18528" y="39208"/>
                  </a:lnTo>
                  <a:lnTo>
                    <a:pt x="18159" y="39071"/>
                  </a:lnTo>
                  <a:lnTo>
                    <a:pt x="17789" y="38934"/>
                  </a:lnTo>
                  <a:lnTo>
                    <a:pt x="17419" y="38783"/>
                  </a:lnTo>
                  <a:lnTo>
                    <a:pt x="17049" y="38619"/>
                  </a:lnTo>
                  <a:lnTo>
                    <a:pt x="16693" y="38454"/>
                  </a:lnTo>
                  <a:lnTo>
                    <a:pt x="16337" y="38276"/>
                  </a:lnTo>
                  <a:lnTo>
                    <a:pt x="15995" y="38098"/>
                  </a:lnTo>
                  <a:lnTo>
                    <a:pt x="15653" y="37907"/>
                  </a:lnTo>
                  <a:lnTo>
                    <a:pt x="15310" y="37701"/>
                  </a:lnTo>
                  <a:lnTo>
                    <a:pt x="14968" y="37496"/>
                  </a:lnTo>
                  <a:lnTo>
                    <a:pt x="14653" y="37277"/>
                  </a:lnTo>
                  <a:lnTo>
                    <a:pt x="14324" y="37058"/>
                  </a:lnTo>
                  <a:lnTo>
                    <a:pt x="14009" y="36825"/>
                  </a:lnTo>
                  <a:lnTo>
                    <a:pt x="13694" y="36578"/>
                  </a:lnTo>
                  <a:lnTo>
                    <a:pt x="13393" y="36332"/>
                  </a:lnTo>
                  <a:lnTo>
                    <a:pt x="13092" y="36085"/>
                  </a:lnTo>
                  <a:lnTo>
                    <a:pt x="12804" y="35825"/>
                  </a:lnTo>
                  <a:lnTo>
                    <a:pt x="12517" y="35551"/>
                  </a:lnTo>
                  <a:lnTo>
                    <a:pt x="12229" y="35277"/>
                  </a:lnTo>
                  <a:lnTo>
                    <a:pt x="11955" y="35004"/>
                  </a:lnTo>
                  <a:lnTo>
                    <a:pt x="11695" y="34716"/>
                  </a:lnTo>
                  <a:lnTo>
                    <a:pt x="11435" y="34428"/>
                  </a:lnTo>
                  <a:lnTo>
                    <a:pt x="11175" y="34127"/>
                  </a:lnTo>
                  <a:lnTo>
                    <a:pt x="10942" y="33826"/>
                  </a:lnTo>
                  <a:lnTo>
                    <a:pt x="10695" y="33511"/>
                  </a:lnTo>
                  <a:lnTo>
                    <a:pt x="10463" y="33196"/>
                  </a:lnTo>
                  <a:lnTo>
                    <a:pt x="10243" y="32867"/>
                  </a:lnTo>
                  <a:lnTo>
                    <a:pt x="10024" y="32539"/>
                  </a:lnTo>
                  <a:lnTo>
                    <a:pt x="9819" y="32210"/>
                  </a:lnTo>
                  <a:lnTo>
                    <a:pt x="9613" y="31868"/>
                  </a:lnTo>
                  <a:lnTo>
                    <a:pt x="9422" y="31525"/>
                  </a:lnTo>
                  <a:lnTo>
                    <a:pt x="9244" y="31183"/>
                  </a:lnTo>
                  <a:lnTo>
                    <a:pt x="9066" y="30827"/>
                  </a:lnTo>
                  <a:lnTo>
                    <a:pt x="8901" y="30471"/>
                  </a:lnTo>
                  <a:lnTo>
                    <a:pt x="8737" y="30101"/>
                  </a:lnTo>
                  <a:lnTo>
                    <a:pt x="8586" y="29731"/>
                  </a:lnTo>
                  <a:lnTo>
                    <a:pt x="8449" y="29361"/>
                  </a:lnTo>
                  <a:lnTo>
                    <a:pt x="8313" y="28992"/>
                  </a:lnTo>
                  <a:lnTo>
                    <a:pt x="8189" y="28608"/>
                  </a:lnTo>
                  <a:lnTo>
                    <a:pt x="8080" y="28225"/>
                  </a:lnTo>
                  <a:lnTo>
                    <a:pt x="7970" y="27828"/>
                  </a:lnTo>
                  <a:lnTo>
                    <a:pt x="7874" y="27444"/>
                  </a:lnTo>
                  <a:lnTo>
                    <a:pt x="7792" y="27047"/>
                  </a:lnTo>
                  <a:lnTo>
                    <a:pt x="7710" y="26650"/>
                  </a:lnTo>
                  <a:lnTo>
                    <a:pt x="7642" y="26239"/>
                  </a:lnTo>
                  <a:lnTo>
                    <a:pt x="7587" y="25842"/>
                  </a:lnTo>
                  <a:lnTo>
                    <a:pt x="7546" y="25431"/>
                  </a:lnTo>
                  <a:lnTo>
                    <a:pt x="7505" y="25020"/>
                  </a:lnTo>
                  <a:lnTo>
                    <a:pt x="7477" y="24596"/>
                  </a:lnTo>
                  <a:lnTo>
                    <a:pt x="7463" y="24185"/>
                  </a:lnTo>
                  <a:lnTo>
                    <a:pt x="7463" y="23761"/>
                  </a:lnTo>
                  <a:lnTo>
                    <a:pt x="7463" y="23350"/>
                  </a:lnTo>
                  <a:lnTo>
                    <a:pt x="7477" y="22925"/>
                  </a:lnTo>
                  <a:lnTo>
                    <a:pt x="7505" y="22514"/>
                  </a:lnTo>
                  <a:lnTo>
                    <a:pt x="7546" y="22103"/>
                  </a:lnTo>
                  <a:lnTo>
                    <a:pt x="7587" y="21693"/>
                  </a:lnTo>
                  <a:lnTo>
                    <a:pt x="7642" y="21282"/>
                  </a:lnTo>
                  <a:lnTo>
                    <a:pt x="7710" y="20885"/>
                  </a:lnTo>
                  <a:lnTo>
                    <a:pt x="7792" y="20488"/>
                  </a:lnTo>
                  <a:lnTo>
                    <a:pt x="7874" y="20090"/>
                  </a:lnTo>
                  <a:lnTo>
                    <a:pt x="7970" y="19693"/>
                  </a:lnTo>
                  <a:lnTo>
                    <a:pt x="8080" y="19310"/>
                  </a:lnTo>
                  <a:lnTo>
                    <a:pt x="8189" y="18926"/>
                  </a:lnTo>
                  <a:lnTo>
                    <a:pt x="8313" y="18543"/>
                  </a:lnTo>
                  <a:lnTo>
                    <a:pt x="8449" y="18160"/>
                  </a:lnTo>
                  <a:lnTo>
                    <a:pt x="8586" y="17790"/>
                  </a:lnTo>
                  <a:lnTo>
                    <a:pt x="8737" y="17420"/>
                  </a:lnTo>
                  <a:lnTo>
                    <a:pt x="8901" y="17064"/>
                  </a:lnTo>
                  <a:lnTo>
                    <a:pt x="9066" y="16694"/>
                  </a:lnTo>
                  <a:lnTo>
                    <a:pt x="9244" y="16352"/>
                  </a:lnTo>
                  <a:lnTo>
                    <a:pt x="9422" y="15996"/>
                  </a:lnTo>
                  <a:lnTo>
                    <a:pt x="9613" y="15653"/>
                  </a:lnTo>
                  <a:lnTo>
                    <a:pt x="9819" y="15311"/>
                  </a:lnTo>
                  <a:lnTo>
                    <a:pt x="10024" y="14982"/>
                  </a:lnTo>
                  <a:lnTo>
                    <a:pt x="10243" y="14654"/>
                  </a:lnTo>
                  <a:lnTo>
                    <a:pt x="10463" y="14325"/>
                  </a:lnTo>
                  <a:lnTo>
                    <a:pt x="10695" y="14010"/>
                  </a:lnTo>
                  <a:lnTo>
                    <a:pt x="10942" y="13709"/>
                  </a:lnTo>
                  <a:lnTo>
                    <a:pt x="11175" y="13394"/>
                  </a:lnTo>
                  <a:lnTo>
                    <a:pt x="11435" y="13093"/>
                  </a:lnTo>
                  <a:lnTo>
                    <a:pt x="11695" y="12805"/>
                  </a:lnTo>
                  <a:lnTo>
                    <a:pt x="11955" y="12517"/>
                  </a:lnTo>
                  <a:lnTo>
                    <a:pt x="12229" y="12244"/>
                  </a:lnTo>
                  <a:lnTo>
                    <a:pt x="12517" y="11970"/>
                  </a:lnTo>
                  <a:lnTo>
                    <a:pt x="12804" y="11696"/>
                  </a:lnTo>
                  <a:lnTo>
                    <a:pt x="13092" y="11436"/>
                  </a:lnTo>
                  <a:lnTo>
                    <a:pt x="13393" y="11189"/>
                  </a:lnTo>
                  <a:lnTo>
                    <a:pt x="13694" y="10943"/>
                  </a:lnTo>
                  <a:lnTo>
                    <a:pt x="14009" y="10696"/>
                  </a:lnTo>
                  <a:lnTo>
                    <a:pt x="14324" y="10477"/>
                  </a:lnTo>
                  <a:lnTo>
                    <a:pt x="14653" y="10244"/>
                  </a:lnTo>
                  <a:lnTo>
                    <a:pt x="14968" y="10025"/>
                  </a:lnTo>
                  <a:lnTo>
                    <a:pt x="15310" y="9820"/>
                  </a:lnTo>
                  <a:lnTo>
                    <a:pt x="15653" y="9628"/>
                  </a:lnTo>
                  <a:lnTo>
                    <a:pt x="15995" y="9436"/>
                  </a:lnTo>
                  <a:lnTo>
                    <a:pt x="16337" y="9245"/>
                  </a:lnTo>
                  <a:lnTo>
                    <a:pt x="16693" y="9067"/>
                  </a:lnTo>
                  <a:lnTo>
                    <a:pt x="17049" y="8902"/>
                  </a:lnTo>
                  <a:lnTo>
                    <a:pt x="17419" y="8738"/>
                  </a:lnTo>
                  <a:lnTo>
                    <a:pt x="17789" y="8587"/>
                  </a:lnTo>
                  <a:lnTo>
                    <a:pt x="18159" y="8450"/>
                  </a:lnTo>
                  <a:lnTo>
                    <a:pt x="18528" y="8313"/>
                  </a:lnTo>
                  <a:lnTo>
                    <a:pt x="18912" y="8190"/>
                  </a:lnTo>
                  <a:lnTo>
                    <a:pt x="19295" y="8081"/>
                  </a:lnTo>
                  <a:lnTo>
                    <a:pt x="19679" y="7971"/>
                  </a:lnTo>
                  <a:lnTo>
                    <a:pt x="20076" y="7875"/>
                  </a:lnTo>
                  <a:lnTo>
                    <a:pt x="20473" y="7793"/>
                  </a:lnTo>
                  <a:lnTo>
                    <a:pt x="20870" y="7711"/>
                  </a:lnTo>
                  <a:lnTo>
                    <a:pt x="21281" y="7642"/>
                  </a:lnTo>
                  <a:lnTo>
                    <a:pt x="21678" y="7588"/>
                  </a:lnTo>
                  <a:lnTo>
                    <a:pt x="22089" y="7546"/>
                  </a:lnTo>
                  <a:lnTo>
                    <a:pt x="22500" y="7505"/>
                  </a:lnTo>
                  <a:lnTo>
                    <a:pt x="22911" y="7478"/>
                  </a:lnTo>
                  <a:lnTo>
                    <a:pt x="23335" y="7464"/>
                  </a:lnTo>
                  <a:close/>
                  <a:moveTo>
                    <a:pt x="23760" y="1"/>
                  </a:moveTo>
                  <a:lnTo>
                    <a:pt x="23130" y="15"/>
                  </a:lnTo>
                  <a:lnTo>
                    <a:pt x="22513" y="28"/>
                  </a:lnTo>
                  <a:lnTo>
                    <a:pt x="21897" y="69"/>
                  </a:lnTo>
                  <a:lnTo>
                    <a:pt x="21281" y="124"/>
                  </a:lnTo>
                  <a:lnTo>
                    <a:pt x="20678" y="193"/>
                  </a:lnTo>
                  <a:lnTo>
                    <a:pt x="20076" y="288"/>
                  </a:lnTo>
                  <a:lnTo>
                    <a:pt x="19473" y="384"/>
                  </a:lnTo>
                  <a:lnTo>
                    <a:pt x="18884" y="508"/>
                  </a:lnTo>
                  <a:lnTo>
                    <a:pt x="18337" y="631"/>
                  </a:lnTo>
                  <a:lnTo>
                    <a:pt x="17789" y="754"/>
                  </a:lnTo>
                  <a:lnTo>
                    <a:pt x="17241" y="905"/>
                  </a:lnTo>
                  <a:lnTo>
                    <a:pt x="16707" y="1069"/>
                  </a:lnTo>
                  <a:lnTo>
                    <a:pt x="16187" y="1233"/>
                  </a:lnTo>
                  <a:lnTo>
                    <a:pt x="15666" y="1411"/>
                  </a:lnTo>
                  <a:lnTo>
                    <a:pt x="15146" y="1617"/>
                  </a:lnTo>
                  <a:lnTo>
                    <a:pt x="14626" y="1822"/>
                  </a:lnTo>
                  <a:lnTo>
                    <a:pt x="14119" y="2028"/>
                  </a:lnTo>
                  <a:lnTo>
                    <a:pt x="13626" y="2260"/>
                  </a:lnTo>
                  <a:lnTo>
                    <a:pt x="13133" y="2507"/>
                  </a:lnTo>
                  <a:lnTo>
                    <a:pt x="12640" y="2753"/>
                  </a:lnTo>
                  <a:lnTo>
                    <a:pt x="12161" y="3014"/>
                  </a:lnTo>
                  <a:lnTo>
                    <a:pt x="11695" y="3288"/>
                  </a:lnTo>
                  <a:lnTo>
                    <a:pt x="11229" y="3575"/>
                  </a:lnTo>
                  <a:lnTo>
                    <a:pt x="10764" y="3863"/>
                  </a:lnTo>
                  <a:lnTo>
                    <a:pt x="10257" y="4205"/>
                  </a:lnTo>
                  <a:lnTo>
                    <a:pt x="9750" y="4561"/>
                  </a:lnTo>
                  <a:lnTo>
                    <a:pt x="9257" y="4931"/>
                  </a:lnTo>
                  <a:lnTo>
                    <a:pt x="8778" y="5314"/>
                  </a:lnTo>
                  <a:lnTo>
                    <a:pt x="8313" y="5711"/>
                  </a:lnTo>
                  <a:lnTo>
                    <a:pt x="7847" y="6109"/>
                  </a:lnTo>
                  <a:lnTo>
                    <a:pt x="7395" y="6533"/>
                  </a:lnTo>
                  <a:lnTo>
                    <a:pt x="6957" y="6958"/>
                  </a:lnTo>
                  <a:lnTo>
                    <a:pt x="6532" y="7396"/>
                  </a:lnTo>
                  <a:lnTo>
                    <a:pt x="6108" y="7848"/>
                  </a:lnTo>
                  <a:lnTo>
                    <a:pt x="5711" y="8313"/>
                  </a:lnTo>
                  <a:lnTo>
                    <a:pt x="5313" y="8779"/>
                  </a:lnTo>
                  <a:lnTo>
                    <a:pt x="4930" y="9258"/>
                  </a:lnTo>
                  <a:lnTo>
                    <a:pt x="4560" y="9751"/>
                  </a:lnTo>
                  <a:lnTo>
                    <a:pt x="4204" y="10258"/>
                  </a:lnTo>
                  <a:lnTo>
                    <a:pt x="3862" y="10765"/>
                  </a:lnTo>
                  <a:lnTo>
                    <a:pt x="3574" y="11230"/>
                  </a:lnTo>
                  <a:lnTo>
                    <a:pt x="3287" y="11696"/>
                  </a:lnTo>
                  <a:lnTo>
                    <a:pt x="3013" y="12175"/>
                  </a:lnTo>
                  <a:lnTo>
                    <a:pt x="2753" y="12654"/>
                  </a:lnTo>
                  <a:lnTo>
                    <a:pt x="2492" y="13134"/>
                  </a:lnTo>
                  <a:lnTo>
                    <a:pt x="2260" y="13627"/>
                  </a:lnTo>
                  <a:lnTo>
                    <a:pt x="2027" y="14133"/>
                  </a:lnTo>
                  <a:lnTo>
                    <a:pt x="1808" y="14640"/>
                  </a:lnTo>
                  <a:lnTo>
                    <a:pt x="1602" y="15147"/>
                  </a:lnTo>
                  <a:lnTo>
                    <a:pt x="1411" y="15667"/>
                  </a:lnTo>
                  <a:lnTo>
                    <a:pt x="1233" y="16188"/>
                  </a:lnTo>
                  <a:lnTo>
                    <a:pt x="1055" y="16722"/>
                  </a:lnTo>
                  <a:lnTo>
                    <a:pt x="904" y="17256"/>
                  </a:lnTo>
                  <a:lnTo>
                    <a:pt x="753" y="17790"/>
                  </a:lnTo>
                  <a:lnTo>
                    <a:pt x="630" y="18338"/>
                  </a:lnTo>
                  <a:lnTo>
                    <a:pt x="507" y="18885"/>
                  </a:lnTo>
                  <a:lnTo>
                    <a:pt x="384" y="19474"/>
                  </a:lnTo>
                  <a:lnTo>
                    <a:pt x="288" y="20077"/>
                  </a:lnTo>
                  <a:lnTo>
                    <a:pt x="192" y="20679"/>
                  </a:lnTo>
                  <a:lnTo>
                    <a:pt x="123" y="21282"/>
                  </a:lnTo>
                  <a:lnTo>
                    <a:pt x="69" y="21898"/>
                  </a:lnTo>
                  <a:lnTo>
                    <a:pt x="28" y="22514"/>
                  </a:lnTo>
                  <a:lnTo>
                    <a:pt x="0" y="23131"/>
                  </a:lnTo>
                  <a:lnTo>
                    <a:pt x="0" y="23761"/>
                  </a:lnTo>
                  <a:lnTo>
                    <a:pt x="0" y="24390"/>
                  </a:lnTo>
                  <a:lnTo>
                    <a:pt x="28" y="25007"/>
                  </a:lnTo>
                  <a:lnTo>
                    <a:pt x="69" y="25623"/>
                  </a:lnTo>
                  <a:lnTo>
                    <a:pt x="123" y="26239"/>
                  </a:lnTo>
                  <a:lnTo>
                    <a:pt x="192" y="26842"/>
                  </a:lnTo>
                  <a:lnTo>
                    <a:pt x="288" y="27444"/>
                  </a:lnTo>
                  <a:lnTo>
                    <a:pt x="384" y="28047"/>
                  </a:lnTo>
                  <a:lnTo>
                    <a:pt x="507" y="28636"/>
                  </a:lnTo>
                  <a:lnTo>
                    <a:pt x="630" y="29183"/>
                  </a:lnTo>
                  <a:lnTo>
                    <a:pt x="753" y="29731"/>
                  </a:lnTo>
                  <a:lnTo>
                    <a:pt x="904" y="30279"/>
                  </a:lnTo>
                  <a:lnTo>
                    <a:pt x="1068" y="30813"/>
                  </a:lnTo>
                  <a:lnTo>
                    <a:pt x="1233" y="31333"/>
                  </a:lnTo>
                  <a:lnTo>
                    <a:pt x="1411" y="31854"/>
                  </a:lnTo>
                  <a:lnTo>
                    <a:pt x="1616" y="32374"/>
                  </a:lnTo>
                  <a:lnTo>
                    <a:pt x="1821" y="32895"/>
                  </a:lnTo>
                  <a:lnTo>
                    <a:pt x="2027" y="33388"/>
                  </a:lnTo>
                  <a:lnTo>
                    <a:pt x="2260" y="33894"/>
                  </a:lnTo>
                  <a:lnTo>
                    <a:pt x="2506" y="34387"/>
                  </a:lnTo>
                  <a:lnTo>
                    <a:pt x="2753" y="34880"/>
                  </a:lnTo>
                  <a:lnTo>
                    <a:pt x="3013" y="35360"/>
                  </a:lnTo>
                  <a:lnTo>
                    <a:pt x="3287" y="35825"/>
                  </a:lnTo>
                  <a:lnTo>
                    <a:pt x="3574" y="36291"/>
                  </a:lnTo>
                  <a:lnTo>
                    <a:pt x="3862" y="36756"/>
                  </a:lnTo>
                  <a:lnTo>
                    <a:pt x="4204" y="37263"/>
                  </a:lnTo>
                  <a:lnTo>
                    <a:pt x="4560" y="37770"/>
                  </a:lnTo>
                  <a:lnTo>
                    <a:pt x="4930" y="38263"/>
                  </a:lnTo>
                  <a:lnTo>
                    <a:pt x="5313" y="38742"/>
                  </a:lnTo>
                  <a:lnTo>
                    <a:pt x="5711" y="39208"/>
                  </a:lnTo>
                  <a:lnTo>
                    <a:pt x="6108" y="39673"/>
                  </a:lnTo>
                  <a:lnTo>
                    <a:pt x="6532" y="40125"/>
                  </a:lnTo>
                  <a:lnTo>
                    <a:pt x="6957" y="40563"/>
                  </a:lnTo>
                  <a:lnTo>
                    <a:pt x="7395" y="40988"/>
                  </a:lnTo>
                  <a:lnTo>
                    <a:pt x="7847" y="41412"/>
                  </a:lnTo>
                  <a:lnTo>
                    <a:pt x="8313" y="41810"/>
                  </a:lnTo>
                  <a:lnTo>
                    <a:pt x="8778" y="42207"/>
                  </a:lnTo>
                  <a:lnTo>
                    <a:pt x="9257" y="42590"/>
                  </a:lnTo>
                  <a:lnTo>
                    <a:pt x="9750" y="42960"/>
                  </a:lnTo>
                  <a:lnTo>
                    <a:pt x="10257" y="43316"/>
                  </a:lnTo>
                  <a:lnTo>
                    <a:pt x="10764" y="43658"/>
                  </a:lnTo>
                  <a:lnTo>
                    <a:pt x="11229" y="43946"/>
                  </a:lnTo>
                  <a:lnTo>
                    <a:pt x="11695" y="44233"/>
                  </a:lnTo>
                  <a:lnTo>
                    <a:pt x="12161" y="44507"/>
                  </a:lnTo>
                  <a:lnTo>
                    <a:pt x="12640" y="44768"/>
                  </a:lnTo>
                  <a:lnTo>
                    <a:pt x="13133" y="45014"/>
                  </a:lnTo>
                  <a:lnTo>
                    <a:pt x="13626" y="45261"/>
                  </a:lnTo>
                  <a:lnTo>
                    <a:pt x="14119" y="45493"/>
                  </a:lnTo>
                  <a:lnTo>
                    <a:pt x="14626" y="45712"/>
                  </a:lnTo>
                  <a:lnTo>
                    <a:pt x="15146" y="45918"/>
                  </a:lnTo>
                  <a:lnTo>
                    <a:pt x="15666" y="46110"/>
                  </a:lnTo>
                  <a:lnTo>
                    <a:pt x="16187" y="46288"/>
                  </a:lnTo>
                  <a:lnTo>
                    <a:pt x="16707" y="46452"/>
                  </a:lnTo>
                  <a:lnTo>
                    <a:pt x="17241" y="46616"/>
                  </a:lnTo>
                  <a:lnTo>
                    <a:pt x="17789" y="46767"/>
                  </a:lnTo>
                  <a:lnTo>
                    <a:pt x="18337" y="46890"/>
                  </a:lnTo>
                  <a:lnTo>
                    <a:pt x="18884" y="47013"/>
                  </a:lnTo>
                  <a:lnTo>
                    <a:pt x="19473" y="47137"/>
                  </a:lnTo>
                  <a:lnTo>
                    <a:pt x="20076" y="47233"/>
                  </a:lnTo>
                  <a:lnTo>
                    <a:pt x="20678" y="47328"/>
                  </a:lnTo>
                  <a:lnTo>
                    <a:pt x="21281" y="47397"/>
                  </a:lnTo>
                  <a:lnTo>
                    <a:pt x="21897" y="47452"/>
                  </a:lnTo>
                  <a:lnTo>
                    <a:pt x="22513" y="47493"/>
                  </a:lnTo>
                  <a:lnTo>
                    <a:pt x="23130" y="47520"/>
                  </a:lnTo>
                  <a:lnTo>
                    <a:pt x="24376" y="47520"/>
                  </a:lnTo>
                  <a:lnTo>
                    <a:pt x="25006" y="47493"/>
                  </a:lnTo>
                  <a:lnTo>
                    <a:pt x="25622" y="47452"/>
                  </a:lnTo>
                  <a:lnTo>
                    <a:pt x="26238" y="47397"/>
                  </a:lnTo>
                  <a:lnTo>
                    <a:pt x="26841" y="47328"/>
                  </a:lnTo>
                  <a:lnTo>
                    <a:pt x="27443" y="47233"/>
                  </a:lnTo>
                  <a:lnTo>
                    <a:pt x="28046" y="47137"/>
                  </a:lnTo>
                  <a:lnTo>
                    <a:pt x="28635" y="47013"/>
                  </a:lnTo>
                  <a:lnTo>
                    <a:pt x="29183" y="46890"/>
                  </a:lnTo>
                  <a:lnTo>
                    <a:pt x="29730" y="46767"/>
                  </a:lnTo>
                  <a:lnTo>
                    <a:pt x="30264" y="46616"/>
                  </a:lnTo>
                  <a:lnTo>
                    <a:pt x="30798" y="46452"/>
                  </a:lnTo>
                  <a:lnTo>
                    <a:pt x="31333" y="46288"/>
                  </a:lnTo>
                  <a:lnTo>
                    <a:pt x="31853" y="46110"/>
                  </a:lnTo>
                  <a:lnTo>
                    <a:pt x="32373" y="45904"/>
                  </a:lnTo>
                  <a:lnTo>
                    <a:pt x="32880" y="45699"/>
                  </a:lnTo>
                  <a:lnTo>
                    <a:pt x="33387" y="45493"/>
                  </a:lnTo>
                  <a:lnTo>
                    <a:pt x="33893" y="45261"/>
                  </a:lnTo>
                  <a:lnTo>
                    <a:pt x="34386" y="45014"/>
                  </a:lnTo>
                  <a:lnTo>
                    <a:pt x="34866" y="44768"/>
                  </a:lnTo>
                  <a:lnTo>
                    <a:pt x="35345" y="44507"/>
                  </a:lnTo>
                  <a:lnTo>
                    <a:pt x="35824" y="44233"/>
                  </a:lnTo>
                  <a:lnTo>
                    <a:pt x="36290" y="43946"/>
                  </a:lnTo>
                  <a:lnTo>
                    <a:pt x="36755" y="43658"/>
                  </a:lnTo>
                  <a:lnTo>
                    <a:pt x="37262" y="43316"/>
                  </a:lnTo>
                  <a:lnTo>
                    <a:pt x="37755" y="42960"/>
                  </a:lnTo>
                  <a:lnTo>
                    <a:pt x="38248" y="42590"/>
                  </a:lnTo>
                  <a:lnTo>
                    <a:pt x="38741" y="42207"/>
                  </a:lnTo>
                  <a:lnTo>
                    <a:pt x="39207" y="41810"/>
                  </a:lnTo>
                  <a:lnTo>
                    <a:pt x="39672" y="41412"/>
                  </a:lnTo>
                  <a:lnTo>
                    <a:pt x="40124" y="40988"/>
                  </a:lnTo>
                  <a:lnTo>
                    <a:pt x="40562" y="40563"/>
                  </a:lnTo>
                  <a:lnTo>
                    <a:pt x="40987" y="40125"/>
                  </a:lnTo>
                  <a:lnTo>
                    <a:pt x="41398" y="39673"/>
                  </a:lnTo>
                  <a:lnTo>
                    <a:pt x="41809" y="39208"/>
                  </a:lnTo>
                  <a:lnTo>
                    <a:pt x="42206" y="38742"/>
                  </a:lnTo>
                  <a:lnTo>
                    <a:pt x="42589" y="38263"/>
                  </a:lnTo>
                  <a:lnTo>
                    <a:pt x="42959" y="37770"/>
                  </a:lnTo>
                  <a:lnTo>
                    <a:pt x="43315" y="37263"/>
                  </a:lnTo>
                  <a:lnTo>
                    <a:pt x="43657" y="36756"/>
                  </a:lnTo>
                  <a:lnTo>
                    <a:pt x="43945" y="36291"/>
                  </a:lnTo>
                  <a:lnTo>
                    <a:pt x="44233" y="35825"/>
                  </a:lnTo>
                  <a:lnTo>
                    <a:pt x="44506" y="35360"/>
                  </a:lnTo>
                  <a:lnTo>
                    <a:pt x="44767" y="34880"/>
                  </a:lnTo>
                  <a:lnTo>
                    <a:pt x="45013" y="34387"/>
                  </a:lnTo>
                  <a:lnTo>
                    <a:pt x="45260" y="33894"/>
                  </a:lnTo>
                  <a:lnTo>
                    <a:pt x="45479" y="33388"/>
                  </a:lnTo>
                  <a:lnTo>
                    <a:pt x="45698" y="32895"/>
                  </a:lnTo>
                  <a:lnTo>
                    <a:pt x="45903" y="32374"/>
                  </a:lnTo>
                  <a:lnTo>
                    <a:pt x="46095" y="31854"/>
                  </a:lnTo>
                  <a:lnTo>
                    <a:pt x="46287" y="31333"/>
                  </a:lnTo>
                  <a:lnTo>
                    <a:pt x="46451" y="30813"/>
                  </a:lnTo>
                  <a:lnTo>
                    <a:pt x="46615" y="30279"/>
                  </a:lnTo>
                  <a:lnTo>
                    <a:pt x="46752" y="29731"/>
                  </a:lnTo>
                  <a:lnTo>
                    <a:pt x="46889" y="29183"/>
                  </a:lnTo>
                  <a:lnTo>
                    <a:pt x="47012" y="28636"/>
                  </a:lnTo>
                  <a:lnTo>
                    <a:pt x="47136" y="28047"/>
                  </a:lnTo>
                  <a:lnTo>
                    <a:pt x="47232" y="27444"/>
                  </a:lnTo>
                  <a:lnTo>
                    <a:pt x="47314" y="26842"/>
                  </a:lnTo>
                  <a:lnTo>
                    <a:pt x="47396" y="26239"/>
                  </a:lnTo>
                  <a:lnTo>
                    <a:pt x="47451" y="25623"/>
                  </a:lnTo>
                  <a:lnTo>
                    <a:pt x="47492" y="25007"/>
                  </a:lnTo>
                  <a:lnTo>
                    <a:pt x="47505" y="24390"/>
                  </a:lnTo>
                  <a:lnTo>
                    <a:pt x="47519" y="23761"/>
                  </a:lnTo>
                  <a:lnTo>
                    <a:pt x="47505" y="23131"/>
                  </a:lnTo>
                  <a:lnTo>
                    <a:pt x="47492" y="22514"/>
                  </a:lnTo>
                  <a:lnTo>
                    <a:pt x="47451" y="21898"/>
                  </a:lnTo>
                  <a:lnTo>
                    <a:pt x="47396" y="21282"/>
                  </a:lnTo>
                  <a:lnTo>
                    <a:pt x="47314" y="20679"/>
                  </a:lnTo>
                  <a:lnTo>
                    <a:pt x="47232" y="20077"/>
                  </a:lnTo>
                  <a:lnTo>
                    <a:pt x="47136" y="19474"/>
                  </a:lnTo>
                  <a:lnTo>
                    <a:pt x="47012" y="18885"/>
                  </a:lnTo>
                  <a:lnTo>
                    <a:pt x="46889" y="18338"/>
                  </a:lnTo>
                  <a:lnTo>
                    <a:pt x="46752" y="17790"/>
                  </a:lnTo>
                  <a:lnTo>
                    <a:pt x="46615" y="17256"/>
                  </a:lnTo>
                  <a:lnTo>
                    <a:pt x="46451" y="16722"/>
                  </a:lnTo>
                  <a:lnTo>
                    <a:pt x="46287" y="16188"/>
                  </a:lnTo>
                  <a:lnTo>
                    <a:pt x="46109" y="15667"/>
                  </a:lnTo>
                  <a:lnTo>
                    <a:pt x="45903" y="15147"/>
                  </a:lnTo>
                  <a:lnTo>
                    <a:pt x="45698" y="14640"/>
                  </a:lnTo>
                  <a:lnTo>
                    <a:pt x="45479" y="14133"/>
                  </a:lnTo>
                  <a:lnTo>
                    <a:pt x="45260" y="13627"/>
                  </a:lnTo>
                  <a:lnTo>
                    <a:pt x="45013" y="13134"/>
                  </a:lnTo>
                  <a:lnTo>
                    <a:pt x="44767" y="12654"/>
                  </a:lnTo>
                  <a:lnTo>
                    <a:pt x="44506" y="12175"/>
                  </a:lnTo>
                  <a:lnTo>
                    <a:pt x="44233" y="11696"/>
                  </a:lnTo>
                  <a:lnTo>
                    <a:pt x="43945" y="11230"/>
                  </a:lnTo>
                  <a:lnTo>
                    <a:pt x="43657" y="10765"/>
                  </a:lnTo>
                  <a:lnTo>
                    <a:pt x="43315" y="10258"/>
                  </a:lnTo>
                  <a:lnTo>
                    <a:pt x="42959" y="9751"/>
                  </a:lnTo>
                  <a:lnTo>
                    <a:pt x="42589" y="9258"/>
                  </a:lnTo>
                  <a:lnTo>
                    <a:pt x="42206" y="8779"/>
                  </a:lnTo>
                  <a:lnTo>
                    <a:pt x="41809" y="8313"/>
                  </a:lnTo>
                  <a:lnTo>
                    <a:pt x="41398" y="7848"/>
                  </a:lnTo>
                  <a:lnTo>
                    <a:pt x="40987" y="7396"/>
                  </a:lnTo>
                  <a:lnTo>
                    <a:pt x="40562" y="6958"/>
                  </a:lnTo>
                  <a:lnTo>
                    <a:pt x="40124" y="6533"/>
                  </a:lnTo>
                  <a:lnTo>
                    <a:pt x="39672" y="6109"/>
                  </a:lnTo>
                  <a:lnTo>
                    <a:pt x="39207" y="5711"/>
                  </a:lnTo>
                  <a:lnTo>
                    <a:pt x="38741" y="5314"/>
                  </a:lnTo>
                  <a:lnTo>
                    <a:pt x="38248" y="4931"/>
                  </a:lnTo>
                  <a:lnTo>
                    <a:pt x="37755" y="4561"/>
                  </a:lnTo>
                  <a:lnTo>
                    <a:pt x="37262" y="4205"/>
                  </a:lnTo>
                  <a:lnTo>
                    <a:pt x="36755" y="3863"/>
                  </a:lnTo>
                  <a:lnTo>
                    <a:pt x="36290" y="3575"/>
                  </a:lnTo>
                  <a:lnTo>
                    <a:pt x="35824" y="3288"/>
                  </a:lnTo>
                  <a:lnTo>
                    <a:pt x="35345" y="3014"/>
                  </a:lnTo>
                  <a:lnTo>
                    <a:pt x="34866" y="2753"/>
                  </a:lnTo>
                  <a:lnTo>
                    <a:pt x="34386" y="2507"/>
                  </a:lnTo>
                  <a:lnTo>
                    <a:pt x="33893" y="2260"/>
                  </a:lnTo>
                  <a:lnTo>
                    <a:pt x="33387" y="2041"/>
                  </a:lnTo>
                  <a:lnTo>
                    <a:pt x="32880" y="1822"/>
                  </a:lnTo>
                  <a:lnTo>
                    <a:pt x="32373" y="1617"/>
                  </a:lnTo>
                  <a:lnTo>
                    <a:pt x="31853" y="1425"/>
                  </a:lnTo>
                  <a:lnTo>
                    <a:pt x="31333" y="1233"/>
                  </a:lnTo>
                  <a:lnTo>
                    <a:pt x="30798" y="1069"/>
                  </a:lnTo>
                  <a:lnTo>
                    <a:pt x="30264" y="905"/>
                  </a:lnTo>
                  <a:lnTo>
                    <a:pt x="29730" y="768"/>
                  </a:lnTo>
                  <a:lnTo>
                    <a:pt x="29183" y="631"/>
                  </a:lnTo>
                  <a:lnTo>
                    <a:pt x="28635" y="508"/>
                  </a:lnTo>
                  <a:lnTo>
                    <a:pt x="28046" y="384"/>
                  </a:lnTo>
                  <a:lnTo>
                    <a:pt x="27443" y="288"/>
                  </a:lnTo>
                  <a:lnTo>
                    <a:pt x="26841" y="193"/>
                  </a:lnTo>
                  <a:lnTo>
                    <a:pt x="26238" y="124"/>
                  </a:lnTo>
                  <a:lnTo>
                    <a:pt x="25622" y="69"/>
                  </a:lnTo>
                  <a:lnTo>
                    <a:pt x="25006" y="28"/>
                  </a:lnTo>
                  <a:lnTo>
                    <a:pt x="24376" y="15"/>
                  </a:lnTo>
                  <a:lnTo>
                    <a:pt x="237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1521850" y="2156350"/>
              <a:ext cx="1018525" cy="1018175"/>
            </a:xfrm>
            <a:custGeom>
              <a:avLst/>
              <a:gdLst/>
              <a:ahLst/>
              <a:cxnLst/>
              <a:rect l="l" t="t" r="r" b="b"/>
              <a:pathLst>
                <a:path w="40741" h="40727" extrusionOk="0">
                  <a:moveTo>
                    <a:pt x="20788" y="4067"/>
                  </a:moveTo>
                  <a:lnTo>
                    <a:pt x="21213" y="4081"/>
                  </a:lnTo>
                  <a:lnTo>
                    <a:pt x="21624" y="4108"/>
                  </a:lnTo>
                  <a:lnTo>
                    <a:pt x="22035" y="4149"/>
                  </a:lnTo>
                  <a:lnTo>
                    <a:pt x="22445" y="4191"/>
                  </a:lnTo>
                  <a:lnTo>
                    <a:pt x="22856" y="4245"/>
                  </a:lnTo>
                  <a:lnTo>
                    <a:pt x="23253" y="4314"/>
                  </a:lnTo>
                  <a:lnTo>
                    <a:pt x="23651" y="4396"/>
                  </a:lnTo>
                  <a:lnTo>
                    <a:pt x="24048" y="4478"/>
                  </a:lnTo>
                  <a:lnTo>
                    <a:pt x="24445" y="4574"/>
                  </a:lnTo>
                  <a:lnTo>
                    <a:pt x="24828" y="4684"/>
                  </a:lnTo>
                  <a:lnTo>
                    <a:pt x="25212" y="4793"/>
                  </a:lnTo>
                  <a:lnTo>
                    <a:pt x="25595" y="4916"/>
                  </a:lnTo>
                  <a:lnTo>
                    <a:pt x="25979" y="5053"/>
                  </a:lnTo>
                  <a:lnTo>
                    <a:pt x="26348" y="5190"/>
                  </a:lnTo>
                  <a:lnTo>
                    <a:pt x="26718" y="5341"/>
                  </a:lnTo>
                  <a:lnTo>
                    <a:pt x="27074" y="5505"/>
                  </a:lnTo>
                  <a:lnTo>
                    <a:pt x="27430" y="5670"/>
                  </a:lnTo>
                  <a:lnTo>
                    <a:pt x="27786" y="5848"/>
                  </a:lnTo>
                  <a:lnTo>
                    <a:pt x="28142" y="6039"/>
                  </a:lnTo>
                  <a:lnTo>
                    <a:pt x="28485" y="6231"/>
                  </a:lnTo>
                  <a:lnTo>
                    <a:pt x="28827" y="6423"/>
                  </a:lnTo>
                  <a:lnTo>
                    <a:pt x="29156" y="6628"/>
                  </a:lnTo>
                  <a:lnTo>
                    <a:pt x="29484" y="6847"/>
                  </a:lnTo>
                  <a:lnTo>
                    <a:pt x="29813" y="7080"/>
                  </a:lnTo>
                  <a:lnTo>
                    <a:pt x="30128" y="7299"/>
                  </a:lnTo>
                  <a:lnTo>
                    <a:pt x="30429" y="7546"/>
                  </a:lnTo>
                  <a:lnTo>
                    <a:pt x="30744" y="7792"/>
                  </a:lnTo>
                  <a:lnTo>
                    <a:pt x="31032" y="8039"/>
                  </a:lnTo>
                  <a:lnTo>
                    <a:pt x="31333" y="8299"/>
                  </a:lnTo>
                  <a:lnTo>
                    <a:pt x="31621" y="8573"/>
                  </a:lnTo>
                  <a:lnTo>
                    <a:pt x="31894" y="8847"/>
                  </a:lnTo>
                  <a:lnTo>
                    <a:pt x="32168" y="9120"/>
                  </a:lnTo>
                  <a:lnTo>
                    <a:pt x="32442" y="9408"/>
                  </a:lnTo>
                  <a:lnTo>
                    <a:pt x="32702" y="9696"/>
                  </a:lnTo>
                  <a:lnTo>
                    <a:pt x="32949" y="9997"/>
                  </a:lnTo>
                  <a:lnTo>
                    <a:pt x="33195" y="10312"/>
                  </a:lnTo>
                  <a:lnTo>
                    <a:pt x="33428" y="10613"/>
                  </a:lnTo>
                  <a:lnTo>
                    <a:pt x="33661" y="10928"/>
                  </a:lnTo>
                  <a:lnTo>
                    <a:pt x="33894" y="11257"/>
                  </a:lnTo>
                  <a:lnTo>
                    <a:pt x="34099" y="11585"/>
                  </a:lnTo>
                  <a:lnTo>
                    <a:pt x="34318" y="11914"/>
                  </a:lnTo>
                  <a:lnTo>
                    <a:pt x="34510" y="12256"/>
                  </a:lnTo>
                  <a:lnTo>
                    <a:pt x="34702" y="12599"/>
                  </a:lnTo>
                  <a:lnTo>
                    <a:pt x="34894" y="12955"/>
                  </a:lnTo>
                  <a:lnTo>
                    <a:pt x="35072" y="13297"/>
                  </a:lnTo>
                  <a:lnTo>
                    <a:pt x="35236" y="13667"/>
                  </a:lnTo>
                  <a:lnTo>
                    <a:pt x="35400" y="14023"/>
                  </a:lnTo>
                  <a:lnTo>
                    <a:pt x="35551" y="14393"/>
                  </a:lnTo>
                  <a:lnTo>
                    <a:pt x="35688" y="14763"/>
                  </a:lnTo>
                  <a:lnTo>
                    <a:pt x="35825" y="15146"/>
                  </a:lnTo>
                  <a:lnTo>
                    <a:pt x="35948" y="15529"/>
                  </a:lnTo>
                  <a:lnTo>
                    <a:pt x="36058" y="15913"/>
                  </a:lnTo>
                  <a:lnTo>
                    <a:pt x="36167" y="16296"/>
                  </a:lnTo>
                  <a:lnTo>
                    <a:pt x="36263" y="16693"/>
                  </a:lnTo>
                  <a:lnTo>
                    <a:pt x="36345" y="17091"/>
                  </a:lnTo>
                  <a:lnTo>
                    <a:pt x="36427" y="17488"/>
                  </a:lnTo>
                  <a:lnTo>
                    <a:pt x="36482" y="17885"/>
                  </a:lnTo>
                  <a:lnTo>
                    <a:pt x="36551" y="18296"/>
                  </a:lnTo>
                  <a:lnTo>
                    <a:pt x="36592" y="18706"/>
                  </a:lnTo>
                  <a:lnTo>
                    <a:pt x="36633" y="19117"/>
                  </a:lnTo>
                  <a:lnTo>
                    <a:pt x="36660" y="19528"/>
                  </a:lnTo>
                  <a:lnTo>
                    <a:pt x="36674" y="19953"/>
                  </a:lnTo>
                  <a:lnTo>
                    <a:pt x="36674" y="20364"/>
                  </a:lnTo>
                  <a:lnTo>
                    <a:pt x="36674" y="20788"/>
                  </a:lnTo>
                  <a:lnTo>
                    <a:pt x="36660" y="21199"/>
                  </a:lnTo>
                  <a:lnTo>
                    <a:pt x="36633" y="21623"/>
                  </a:lnTo>
                  <a:lnTo>
                    <a:pt x="36592" y="22034"/>
                  </a:lnTo>
                  <a:lnTo>
                    <a:pt x="36551" y="22445"/>
                  </a:lnTo>
                  <a:lnTo>
                    <a:pt x="36482" y="22842"/>
                  </a:lnTo>
                  <a:lnTo>
                    <a:pt x="36427" y="23253"/>
                  </a:lnTo>
                  <a:lnTo>
                    <a:pt x="36345" y="23650"/>
                  </a:lnTo>
                  <a:lnTo>
                    <a:pt x="36263" y="24047"/>
                  </a:lnTo>
                  <a:lnTo>
                    <a:pt x="36167" y="24431"/>
                  </a:lnTo>
                  <a:lnTo>
                    <a:pt x="36058" y="24828"/>
                  </a:lnTo>
                  <a:lnTo>
                    <a:pt x="35948" y="25211"/>
                  </a:lnTo>
                  <a:lnTo>
                    <a:pt x="35825" y="25595"/>
                  </a:lnTo>
                  <a:lnTo>
                    <a:pt x="35688" y="25964"/>
                  </a:lnTo>
                  <a:lnTo>
                    <a:pt x="35551" y="26334"/>
                  </a:lnTo>
                  <a:lnTo>
                    <a:pt x="35400" y="26704"/>
                  </a:lnTo>
                  <a:lnTo>
                    <a:pt x="35236" y="27074"/>
                  </a:lnTo>
                  <a:lnTo>
                    <a:pt x="35072" y="27430"/>
                  </a:lnTo>
                  <a:lnTo>
                    <a:pt x="34894" y="27786"/>
                  </a:lnTo>
                  <a:lnTo>
                    <a:pt x="34702" y="28128"/>
                  </a:lnTo>
                  <a:lnTo>
                    <a:pt x="34510" y="28471"/>
                  </a:lnTo>
                  <a:lnTo>
                    <a:pt x="34318" y="28813"/>
                  </a:lnTo>
                  <a:lnTo>
                    <a:pt x="34099" y="29142"/>
                  </a:lnTo>
                  <a:lnTo>
                    <a:pt x="33894" y="29470"/>
                  </a:lnTo>
                  <a:lnTo>
                    <a:pt x="33661" y="29799"/>
                  </a:lnTo>
                  <a:lnTo>
                    <a:pt x="33428" y="30114"/>
                  </a:lnTo>
                  <a:lnTo>
                    <a:pt x="33195" y="30429"/>
                  </a:lnTo>
                  <a:lnTo>
                    <a:pt x="32949" y="30730"/>
                  </a:lnTo>
                  <a:lnTo>
                    <a:pt x="32702" y="31031"/>
                  </a:lnTo>
                  <a:lnTo>
                    <a:pt x="32442" y="31319"/>
                  </a:lnTo>
                  <a:lnTo>
                    <a:pt x="32168" y="31607"/>
                  </a:lnTo>
                  <a:lnTo>
                    <a:pt x="31894" y="31880"/>
                  </a:lnTo>
                  <a:lnTo>
                    <a:pt x="31621" y="32154"/>
                  </a:lnTo>
                  <a:lnTo>
                    <a:pt x="31333" y="32428"/>
                  </a:lnTo>
                  <a:lnTo>
                    <a:pt x="31032" y="32688"/>
                  </a:lnTo>
                  <a:lnTo>
                    <a:pt x="30744" y="32935"/>
                  </a:lnTo>
                  <a:lnTo>
                    <a:pt x="30429" y="33181"/>
                  </a:lnTo>
                  <a:lnTo>
                    <a:pt x="30128" y="33428"/>
                  </a:lnTo>
                  <a:lnTo>
                    <a:pt x="29813" y="33661"/>
                  </a:lnTo>
                  <a:lnTo>
                    <a:pt x="29484" y="33880"/>
                  </a:lnTo>
                  <a:lnTo>
                    <a:pt x="29156" y="34099"/>
                  </a:lnTo>
                  <a:lnTo>
                    <a:pt x="28827" y="34304"/>
                  </a:lnTo>
                  <a:lnTo>
                    <a:pt x="28485" y="34510"/>
                  </a:lnTo>
                  <a:lnTo>
                    <a:pt x="28142" y="34701"/>
                  </a:lnTo>
                  <a:lnTo>
                    <a:pt x="27786" y="34879"/>
                  </a:lnTo>
                  <a:lnTo>
                    <a:pt x="27430" y="35057"/>
                  </a:lnTo>
                  <a:lnTo>
                    <a:pt x="27074" y="35222"/>
                  </a:lnTo>
                  <a:lnTo>
                    <a:pt x="26718" y="35386"/>
                  </a:lnTo>
                  <a:lnTo>
                    <a:pt x="26348" y="35537"/>
                  </a:lnTo>
                  <a:lnTo>
                    <a:pt x="25979" y="35674"/>
                  </a:lnTo>
                  <a:lnTo>
                    <a:pt x="25595" y="35811"/>
                  </a:lnTo>
                  <a:lnTo>
                    <a:pt x="25212" y="35934"/>
                  </a:lnTo>
                  <a:lnTo>
                    <a:pt x="24828" y="36043"/>
                  </a:lnTo>
                  <a:lnTo>
                    <a:pt x="24445" y="36153"/>
                  </a:lnTo>
                  <a:lnTo>
                    <a:pt x="24048" y="36249"/>
                  </a:lnTo>
                  <a:lnTo>
                    <a:pt x="23651" y="36331"/>
                  </a:lnTo>
                  <a:lnTo>
                    <a:pt x="23253" y="36413"/>
                  </a:lnTo>
                  <a:lnTo>
                    <a:pt x="22856" y="36482"/>
                  </a:lnTo>
                  <a:lnTo>
                    <a:pt x="22445" y="36536"/>
                  </a:lnTo>
                  <a:lnTo>
                    <a:pt x="22035" y="36578"/>
                  </a:lnTo>
                  <a:lnTo>
                    <a:pt x="21624" y="36619"/>
                  </a:lnTo>
                  <a:lnTo>
                    <a:pt x="21213" y="36646"/>
                  </a:lnTo>
                  <a:lnTo>
                    <a:pt x="20788" y="36660"/>
                  </a:lnTo>
                  <a:lnTo>
                    <a:pt x="19953" y="36660"/>
                  </a:lnTo>
                  <a:lnTo>
                    <a:pt x="19529" y="36646"/>
                  </a:lnTo>
                  <a:lnTo>
                    <a:pt x="19118" y="36619"/>
                  </a:lnTo>
                  <a:lnTo>
                    <a:pt x="18707" y="36578"/>
                  </a:lnTo>
                  <a:lnTo>
                    <a:pt x="18296" y="36536"/>
                  </a:lnTo>
                  <a:lnTo>
                    <a:pt x="17899" y="36482"/>
                  </a:lnTo>
                  <a:lnTo>
                    <a:pt x="17488" y="36413"/>
                  </a:lnTo>
                  <a:lnTo>
                    <a:pt x="17091" y="36331"/>
                  </a:lnTo>
                  <a:lnTo>
                    <a:pt x="16694" y="36249"/>
                  </a:lnTo>
                  <a:lnTo>
                    <a:pt x="16297" y="36153"/>
                  </a:lnTo>
                  <a:lnTo>
                    <a:pt x="15913" y="36043"/>
                  </a:lnTo>
                  <a:lnTo>
                    <a:pt x="15530" y="35934"/>
                  </a:lnTo>
                  <a:lnTo>
                    <a:pt x="15146" y="35811"/>
                  </a:lnTo>
                  <a:lnTo>
                    <a:pt x="14777" y="35674"/>
                  </a:lnTo>
                  <a:lnTo>
                    <a:pt x="14407" y="35537"/>
                  </a:lnTo>
                  <a:lnTo>
                    <a:pt x="14037" y="35386"/>
                  </a:lnTo>
                  <a:lnTo>
                    <a:pt x="13667" y="35222"/>
                  </a:lnTo>
                  <a:lnTo>
                    <a:pt x="13311" y="35057"/>
                  </a:lnTo>
                  <a:lnTo>
                    <a:pt x="12955" y="34879"/>
                  </a:lnTo>
                  <a:lnTo>
                    <a:pt x="12613" y="34701"/>
                  </a:lnTo>
                  <a:lnTo>
                    <a:pt x="12271" y="34510"/>
                  </a:lnTo>
                  <a:lnTo>
                    <a:pt x="11928" y="34304"/>
                  </a:lnTo>
                  <a:lnTo>
                    <a:pt x="11586" y="34099"/>
                  </a:lnTo>
                  <a:lnTo>
                    <a:pt x="11271" y="33880"/>
                  </a:lnTo>
                  <a:lnTo>
                    <a:pt x="10942" y="33661"/>
                  </a:lnTo>
                  <a:lnTo>
                    <a:pt x="10627" y="33428"/>
                  </a:lnTo>
                  <a:lnTo>
                    <a:pt x="10312" y="33181"/>
                  </a:lnTo>
                  <a:lnTo>
                    <a:pt x="10011" y="32935"/>
                  </a:lnTo>
                  <a:lnTo>
                    <a:pt x="9710" y="32688"/>
                  </a:lnTo>
                  <a:lnTo>
                    <a:pt x="9422" y="32428"/>
                  </a:lnTo>
                  <a:lnTo>
                    <a:pt x="9135" y="32154"/>
                  </a:lnTo>
                  <a:lnTo>
                    <a:pt x="8847" y="31880"/>
                  </a:lnTo>
                  <a:lnTo>
                    <a:pt x="8573" y="31607"/>
                  </a:lnTo>
                  <a:lnTo>
                    <a:pt x="8313" y="31319"/>
                  </a:lnTo>
                  <a:lnTo>
                    <a:pt x="8053" y="31031"/>
                  </a:lnTo>
                  <a:lnTo>
                    <a:pt x="7793" y="30730"/>
                  </a:lnTo>
                  <a:lnTo>
                    <a:pt x="7560" y="30429"/>
                  </a:lnTo>
                  <a:lnTo>
                    <a:pt x="7313" y="30114"/>
                  </a:lnTo>
                  <a:lnTo>
                    <a:pt x="7081" y="29799"/>
                  </a:lnTo>
                  <a:lnTo>
                    <a:pt x="6861" y="29470"/>
                  </a:lnTo>
                  <a:lnTo>
                    <a:pt x="6642" y="29142"/>
                  </a:lnTo>
                  <a:lnTo>
                    <a:pt x="6437" y="28813"/>
                  </a:lnTo>
                  <a:lnTo>
                    <a:pt x="6231" y="28471"/>
                  </a:lnTo>
                  <a:lnTo>
                    <a:pt x="6040" y="28128"/>
                  </a:lnTo>
                  <a:lnTo>
                    <a:pt x="5862" y="27786"/>
                  </a:lnTo>
                  <a:lnTo>
                    <a:pt x="5684" y="27430"/>
                  </a:lnTo>
                  <a:lnTo>
                    <a:pt x="5519" y="27074"/>
                  </a:lnTo>
                  <a:lnTo>
                    <a:pt x="5355" y="26704"/>
                  </a:lnTo>
                  <a:lnTo>
                    <a:pt x="5204" y="26334"/>
                  </a:lnTo>
                  <a:lnTo>
                    <a:pt x="5067" y="25964"/>
                  </a:lnTo>
                  <a:lnTo>
                    <a:pt x="4931" y="25595"/>
                  </a:lnTo>
                  <a:lnTo>
                    <a:pt x="4807" y="25211"/>
                  </a:lnTo>
                  <a:lnTo>
                    <a:pt x="4698" y="24828"/>
                  </a:lnTo>
                  <a:lnTo>
                    <a:pt x="4588" y="24431"/>
                  </a:lnTo>
                  <a:lnTo>
                    <a:pt x="4492" y="24047"/>
                  </a:lnTo>
                  <a:lnTo>
                    <a:pt x="4410" y="23650"/>
                  </a:lnTo>
                  <a:lnTo>
                    <a:pt x="4328" y="23253"/>
                  </a:lnTo>
                  <a:lnTo>
                    <a:pt x="4260" y="22842"/>
                  </a:lnTo>
                  <a:lnTo>
                    <a:pt x="4205" y="22445"/>
                  </a:lnTo>
                  <a:lnTo>
                    <a:pt x="4164" y="22034"/>
                  </a:lnTo>
                  <a:lnTo>
                    <a:pt x="4123" y="21623"/>
                  </a:lnTo>
                  <a:lnTo>
                    <a:pt x="4095" y="21199"/>
                  </a:lnTo>
                  <a:lnTo>
                    <a:pt x="4081" y="20788"/>
                  </a:lnTo>
                  <a:lnTo>
                    <a:pt x="4081" y="20364"/>
                  </a:lnTo>
                  <a:lnTo>
                    <a:pt x="4081" y="19953"/>
                  </a:lnTo>
                  <a:lnTo>
                    <a:pt x="4095" y="19528"/>
                  </a:lnTo>
                  <a:lnTo>
                    <a:pt x="4123" y="19117"/>
                  </a:lnTo>
                  <a:lnTo>
                    <a:pt x="4164" y="18706"/>
                  </a:lnTo>
                  <a:lnTo>
                    <a:pt x="4205" y="18296"/>
                  </a:lnTo>
                  <a:lnTo>
                    <a:pt x="4260" y="17885"/>
                  </a:lnTo>
                  <a:lnTo>
                    <a:pt x="4328" y="17488"/>
                  </a:lnTo>
                  <a:lnTo>
                    <a:pt x="4410" y="17091"/>
                  </a:lnTo>
                  <a:lnTo>
                    <a:pt x="4492" y="16693"/>
                  </a:lnTo>
                  <a:lnTo>
                    <a:pt x="4588" y="16296"/>
                  </a:lnTo>
                  <a:lnTo>
                    <a:pt x="4698" y="15913"/>
                  </a:lnTo>
                  <a:lnTo>
                    <a:pt x="4807" y="15529"/>
                  </a:lnTo>
                  <a:lnTo>
                    <a:pt x="4931" y="15146"/>
                  </a:lnTo>
                  <a:lnTo>
                    <a:pt x="5067" y="14763"/>
                  </a:lnTo>
                  <a:lnTo>
                    <a:pt x="5204" y="14393"/>
                  </a:lnTo>
                  <a:lnTo>
                    <a:pt x="5355" y="14023"/>
                  </a:lnTo>
                  <a:lnTo>
                    <a:pt x="5519" y="13667"/>
                  </a:lnTo>
                  <a:lnTo>
                    <a:pt x="5684" y="13297"/>
                  </a:lnTo>
                  <a:lnTo>
                    <a:pt x="5862" y="12955"/>
                  </a:lnTo>
                  <a:lnTo>
                    <a:pt x="6040" y="12599"/>
                  </a:lnTo>
                  <a:lnTo>
                    <a:pt x="6231" y="12256"/>
                  </a:lnTo>
                  <a:lnTo>
                    <a:pt x="6437" y="11914"/>
                  </a:lnTo>
                  <a:lnTo>
                    <a:pt x="6642" y="11585"/>
                  </a:lnTo>
                  <a:lnTo>
                    <a:pt x="6861" y="11257"/>
                  </a:lnTo>
                  <a:lnTo>
                    <a:pt x="7081" y="10928"/>
                  </a:lnTo>
                  <a:lnTo>
                    <a:pt x="7313" y="10613"/>
                  </a:lnTo>
                  <a:lnTo>
                    <a:pt x="7560" y="10312"/>
                  </a:lnTo>
                  <a:lnTo>
                    <a:pt x="7793" y="9997"/>
                  </a:lnTo>
                  <a:lnTo>
                    <a:pt x="8053" y="9696"/>
                  </a:lnTo>
                  <a:lnTo>
                    <a:pt x="8313" y="9408"/>
                  </a:lnTo>
                  <a:lnTo>
                    <a:pt x="8573" y="9120"/>
                  </a:lnTo>
                  <a:lnTo>
                    <a:pt x="8847" y="8847"/>
                  </a:lnTo>
                  <a:lnTo>
                    <a:pt x="9135" y="8573"/>
                  </a:lnTo>
                  <a:lnTo>
                    <a:pt x="9422" y="8299"/>
                  </a:lnTo>
                  <a:lnTo>
                    <a:pt x="9710" y="8039"/>
                  </a:lnTo>
                  <a:lnTo>
                    <a:pt x="10011" y="7792"/>
                  </a:lnTo>
                  <a:lnTo>
                    <a:pt x="10312" y="7546"/>
                  </a:lnTo>
                  <a:lnTo>
                    <a:pt x="10627" y="7299"/>
                  </a:lnTo>
                  <a:lnTo>
                    <a:pt x="10942" y="7080"/>
                  </a:lnTo>
                  <a:lnTo>
                    <a:pt x="11271" y="6847"/>
                  </a:lnTo>
                  <a:lnTo>
                    <a:pt x="11586" y="6628"/>
                  </a:lnTo>
                  <a:lnTo>
                    <a:pt x="11928" y="6423"/>
                  </a:lnTo>
                  <a:lnTo>
                    <a:pt x="12271" y="6231"/>
                  </a:lnTo>
                  <a:lnTo>
                    <a:pt x="12613" y="6039"/>
                  </a:lnTo>
                  <a:lnTo>
                    <a:pt x="12955" y="5848"/>
                  </a:lnTo>
                  <a:lnTo>
                    <a:pt x="13311" y="5670"/>
                  </a:lnTo>
                  <a:lnTo>
                    <a:pt x="13667" y="5505"/>
                  </a:lnTo>
                  <a:lnTo>
                    <a:pt x="14037" y="5341"/>
                  </a:lnTo>
                  <a:lnTo>
                    <a:pt x="14407" y="5190"/>
                  </a:lnTo>
                  <a:lnTo>
                    <a:pt x="14777" y="5053"/>
                  </a:lnTo>
                  <a:lnTo>
                    <a:pt x="15146" y="4916"/>
                  </a:lnTo>
                  <a:lnTo>
                    <a:pt x="15530" y="4793"/>
                  </a:lnTo>
                  <a:lnTo>
                    <a:pt x="15913" y="4684"/>
                  </a:lnTo>
                  <a:lnTo>
                    <a:pt x="16297" y="4574"/>
                  </a:lnTo>
                  <a:lnTo>
                    <a:pt x="16694" y="4478"/>
                  </a:lnTo>
                  <a:lnTo>
                    <a:pt x="17091" y="4396"/>
                  </a:lnTo>
                  <a:lnTo>
                    <a:pt x="17488" y="4314"/>
                  </a:lnTo>
                  <a:lnTo>
                    <a:pt x="17899" y="4245"/>
                  </a:lnTo>
                  <a:lnTo>
                    <a:pt x="18296" y="4191"/>
                  </a:lnTo>
                  <a:lnTo>
                    <a:pt x="18707" y="4149"/>
                  </a:lnTo>
                  <a:lnTo>
                    <a:pt x="19118" y="4108"/>
                  </a:lnTo>
                  <a:lnTo>
                    <a:pt x="19529" y="4081"/>
                  </a:lnTo>
                  <a:lnTo>
                    <a:pt x="19953" y="4067"/>
                  </a:lnTo>
                  <a:close/>
                  <a:moveTo>
                    <a:pt x="19844" y="0"/>
                  </a:moveTo>
                  <a:lnTo>
                    <a:pt x="19323" y="27"/>
                  </a:lnTo>
                  <a:lnTo>
                    <a:pt x="18803" y="55"/>
                  </a:lnTo>
                  <a:lnTo>
                    <a:pt x="18296" y="96"/>
                  </a:lnTo>
                  <a:lnTo>
                    <a:pt x="17789" y="164"/>
                  </a:lnTo>
                  <a:lnTo>
                    <a:pt x="17269" y="233"/>
                  </a:lnTo>
                  <a:lnTo>
                    <a:pt x="16776" y="315"/>
                  </a:lnTo>
                  <a:lnTo>
                    <a:pt x="16269" y="411"/>
                  </a:lnTo>
                  <a:lnTo>
                    <a:pt x="15776" y="520"/>
                  </a:lnTo>
                  <a:lnTo>
                    <a:pt x="15283" y="644"/>
                  </a:lnTo>
                  <a:lnTo>
                    <a:pt x="14804" y="767"/>
                  </a:lnTo>
                  <a:lnTo>
                    <a:pt x="14325" y="918"/>
                  </a:lnTo>
                  <a:lnTo>
                    <a:pt x="13845" y="1068"/>
                  </a:lnTo>
                  <a:lnTo>
                    <a:pt x="13380" y="1233"/>
                  </a:lnTo>
                  <a:lnTo>
                    <a:pt x="12914" y="1411"/>
                  </a:lnTo>
                  <a:lnTo>
                    <a:pt x="12449" y="1602"/>
                  </a:lnTo>
                  <a:lnTo>
                    <a:pt x="11997" y="1794"/>
                  </a:lnTo>
                  <a:lnTo>
                    <a:pt x="11545" y="2013"/>
                  </a:lnTo>
                  <a:lnTo>
                    <a:pt x="11107" y="2232"/>
                  </a:lnTo>
                  <a:lnTo>
                    <a:pt x="10668" y="2465"/>
                  </a:lnTo>
                  <a:lnTo>
                    <a:pt x="10244" y="2698"/>
                  </a:lnTo>
                  <a:lnTo>
                    <a:pt x="9819" y="2944"/>
                  </a:lnTo>
                  <a:lnTo>
                    <a:pt x="9409" y="3205"/>
                  </a:lnTo>
                  <a:lnTo>
                    <a:pt x="8998" y="3478"/>
                  </a:lnTo>
                  <a:lnTo>
                    <a:pt x="8587" y="3766"/>
                  </a:lnTo>
                  <a:lnTo>
                    <a:pt x="8190" y="4054"/>
                  </a:lnTo>
                  <a:lnTo>
                    <a:pt x="7806" y="4341"/>
                  </a:lnTo>
                  <a:lnTo>
                    <a:pt x="7423" y="4656"/>
                  </a:lnTo>
                  <a:lnTo>
                    <a:pt x="7053" y="4971"/>
                  </a:lnTo>
                  <a:lnTo>
                    <a:pt x="6683" y="5300"/>
                  </a:lnTo>
                  <a:lnTo>
                    <a:pt x="6327" y="5628"/>
                  </a:lnTo>
                  <a:lnTo>
                    <a:pt x="5985" y="5971"/>
                  </a:lnTo>
                  <a:lnTo>
                    <a:pt x="5643" y="6327"/>
                  </a:lnTo>
                  <a:lnTo>
                    <a:pt x="5300" y="6683"/>
                  </a:lnTo>
                  <a:lnTo>
                    <a:pt x="4985" y="7039"/>
                  </a:lnTo>
                  <a:lnTo>
                    <a:pt x="4657" y="7422"/>
                  </a:lnTo>
                  <a:lnTo>
                    <a:pt x="4355" y="7792"/>
                  </a:lnTo>
                  <a:lnTo>
                    <a:pt x="4054" y="8189"/>
                  </a:lnTo>
                  <a:lnTo>
                    <a:pt x="3767" y="8586"/>
                  </a:lnTo>
                  <a:lnTo>
                    <a:pt x="3493" y="8984"/>
                  </a:lnTo>
                  <a:lnTo>
                    <a:pt x="3219" y="9394"/>
                  </a:lnTo>
                  <a:lnTo>
                    <a:pt x="2959" y="9819"/>
                  </a:lnTo>
                  <a:lnTo>
                    <a:pt x="2712" y="10230"/>
                  </a:lnTo>
                  <a:lnTo>
                    <a:pt x="2466" y="10668"/>
                  </a:lnTo>
                  <a:lnTo>
                    <a:pt x="2233" y="11106"/>
                  </a:lnTo>
                  <a:lnTo>
                    <a:pt x="2014" y="11544"/>
                  </a:lnTo>
                  <a:lnTo>
                    <a:pt x="1808" y="11996"/>
                  </a:lnTo>
                  <a:lnTo>
                    <a:pt x="1617" y="12448"/>
                  </a:lnTo>
                  <a:lnTo>
                    <a:pt x="1425" y="12900"/>
                  </a:lnTo>
                  <a:lnTo>
                    <a:pt x="1247" y="13366"/>
                  </a:lnTo>
                  <a:lnTo>
                    <a:pt x="1082" y="13845"/>
                  </a:lnTo>
                  <a:lnTo>
                    <a:pt x="918" y="14311"/>
                  </a:lnTo>
                  <a:lnTo>
                    <a:pt x="781" y="14804"/>
                  </a:lnTo>
                  <a:lnTo>
                    <a:pt x="644" y="15283"/>
                  </a:lnTo>
                  <a:lnTo>
                    <a:pt x="535" y="15776"/>
                  </a:lnTo>
                  <a:lnTo>
                    <a:pt x="425" y="16269"/>
                  </a:lnTo>
                  <a:lnTo>
                    <a:pt x="329" y="16762"/>
                  </a:lnTo>
                  <a:lnTo>
                    <a:pt x="247" y="17269"/>
                  </a:lnTo>
                  <a:lnTo>
                    <a:pt x="165" y="17775"/>
                  </a:lnTo>
                  <a:lnTo>
                    <a:pt x="110" y="18282"/>
                  </a:lnTo>
                  <a:lnTo>
                    <a:pt x="69" y="18802"/>
                  </a:lnTo>
                  <a:lnTo>
                    <a:pt x="28" y="19323"/>
                  </a:lnTo>
                  <a:lnTo>
                    <a:pt x="14" y="19843"/>
                  </a:lnTo>
                  <a:lnTo>
                    <a:pt x="1" y="20364"/>
                  </a:lnTo>
                  <a:lnTo>
                    <a:pt x="14" y="20898"/>
                  </a:lnTo>
                  <a:lnTo>
                    <a:pt x="28" y="21418"/>
                  </a:lnTo>
                  <a:lnTo>
                    <a:pt x="69" y="21925"/>
                  </a:lnTo>
                  <a:lnTo>
                    <a:pt x="110" y="22445"/>
                  </a:lnTo>
                  <a:lnTo>
                    <a:pt x="165" y="22952"/>
                  </a:lnTo>
                  <a:lnTo>
                    <a:pt x="247" y="23458"/>
                  </a:lnTo>
                  <a:lnTo>
                    <a:pt x="329" y="23965"/>
                  </a:lnTo>
                  <a:lnTo>
                    <a:pt x="425" y="24472"/>
                  </a:lnTo>
                  <a:lnTo>
                    <a:pt x="535" y="24965"/>
                  </a:lnTo>
                  <a:lnTo>
                    <a:pt x="644" y="25444"/>
                  </a:lnTo>
                  <a:lnTo>
                    <a:pt x="781" y="25937"/>
                  </a:lnTo>
                  <a:lnTo>
                    <a:pt x="918" y="26416"/>
                  </a:lnTo>
                  <a:lnTo>
                    <a:pt x="1082" y="26896"/>
                  </a:lnTo>
                  <a:lnTo>
                    <a:pt x="1247" y="27361"/>
                  </a:lnTo>
                  <a:lnTo>
                    <a:pt x="1425" y="27827"/>
                  </a:lnTo>
                  <a:lnTo>
                    <a:pt x="1617" y="28279"/>
                  </a:lnTo>
                  <a:lnTo>
                    <a:pt x="1808" y="28744"/>
                  </a:lnTo>
                  <a:lnTo>
                    <a:pt x="2014" y="29183"/>
                  </a:lnTo>
                  <a:lnTo>
                    <a:pt x="2233" y="29635"/>
                  </a:lnTo>
                  <a:lnTo>
                    <a:pt x="2466" y="30059"/>
                  </a:lnTo>
                  <a:lnTo>
                    <a:pt x="2712" y="30497"/>
                  </a:lnTo>
                  <a:lnTo>
                    <a:pt x="2959" y="30922"/>
                  </a:lnTo>
                  <a:lnTo>
                    <a:pt x="3219" y="31333"/>
                  </a:lnTo>
                  <a:lnTo>
                    <a:pt x="3493" y="31743"/>
                  </a:lnTo>
                  <a:lnTo>
                    <a:pt x="3767" y="32141"/>
                  </a:lnTo>
                  <a:lnTo>
                    <a:pt x="4054" y="32538"/>
                  </a:lnTo>
                  <a:lnTo>
                    <a:pt x="4355" y="32935"/>
                  </a:lnTo>
                  <a:lnTo>
                    <a:pt x="4657" y="33318"/>
                  </a:lnTo>
                  <a:lnTo>
                    <a:pt x="4985" y="33688"/>
                  </a:lnTo>
                  <a:lnTo>
                    <a:pt x="5300" y="34058"/>
                  </a:lnTo>
                  <a:lnTo>
                    <a:pt x="5643" y="34414"/>
                  </a:lnTo>
                  <a:lnTo>
                    <a:pt x="5985" y="34756"/>
                  </a:lnTo>
                  <a:lnTo>
                    <a:pt x="6327" y="35099"/>
                  </a:lnTo>
                  <a:lnTo>
                    <a:pt x="6683" y="35441"/>
                  </a:lnTo>
                  <a:lnTo>
                    <a:pt x="7053" y="35756"/>
                  </a:lnTo>
                  <a:lnTo>
                    <a:pt x="7423" y="36071"/>
                  </a:lnTo>
                  <a:lnTo>
                    <a:pt x="7806" y="36386"/>
                  </a:lnTo>
                  <a:lnTo>
                    <a:pt x="8190" y="36687"/>
                  </a:lnTo>
                  <a:lnTo>
                    <a:pt x="8587" y="36975"/>
                  </a:lnTo>
                  <a:lnTo>
                    <a:pt x="8998" y="37249"/>
                  </a:lnTo>
                  <a:lnTo>
                    <a:pt x="9409" y="37522"/>
                  </a:lnTo>
                  <a:lnTo>
                    <a:pt x="9819" y="37783"/>
                  </a:lnTo>
                  <a:lnTo>
                    <a:pt x="10244" y="38029"/>
                  </a:lnTo>
                  <a:lnTo>
                    <a:pt x="10668" y="38276"/>
                  </a:lnTo>
                  <a:lnTo>
                    <a:pt x="11107" y="38495"/>
                  </a:lnTo>
                  <a:lnTo>
                    <a:pt x="11545" y="38728"/>
                  </a:lnTo>
                  <a:lnTo>
                    <a:pt x="11997" y="38933"/>
                  </a:lnTo>
                  <a:lnTo>
                    <a:pt x="12449" y="39125"/>
                  </a:lnTo>
                  <a:lnTo>
                    <a:pt x="12914" y="39316"/>
                  </a:lnTo>
                  <a:lnTo>
                    <a:pt x="13380" y="39494"/>
                  </a:lnTo>
                  <a:lnTo>
                    <a:pt x="13845" y="39659"/>
                  </a:lnTo>
                  <a:lnTo>
                    <a:pt x="14325" y="39809"/>
                  </a:lnTo>
                  <a:lnTo>
                    <a:pt x="14804" y="39960"/>
                  </a:lnTo>
                  <a:lnTo>
                    <a:pt x="15283" y="40097"/>
                  </a:lnTo>
                  <a:lnTo>
                    <a:pt x="15776" y="40207"/>
                  </a:lnTo>
                  <a:lnTo>
                    <a:pt x="16269" y="40316"/>
                  </a:lnTo>
                  <a:lnTo>
                    <a:pt x="16776" y="40412"/>
                  </a:lnTo>
                  <a:lnTo>
                    <a:pt x="17269" y="40494"/>
                  </a:lnTo>
                  <a:lnTo>
                    <a:pt x="17789" y="40563"/>
                  </a:lnTo>
                  <a:lnTo>
                    <a:pt x="18296" y="40631"/>
                  </a:lnTo>
                  <a:lnTo>
                    <a:pt x="18803" y="40672"/>
                  </a:lnTo>
                  <a:lnTo>
                    <a:pt x="19323" y="40713"/>
                  </a:lnTo>
                  <a:lnTo>
                    <a:pt x="19844" y="40727"/>
                  </a:lnTo>
                  <a:lnTo>
                    <a:pt x="20898" y="40727"/>
                  </a:lnTo>
                  <a:lnTo>
                    <a:pt x="21418" y="40713"/>
                  </a:lnTo>
                  <a:lnTo>
                    <a:pt x="21939" y="40672"/>
                  </a:lnTo>
                  <a:lnTo>
                    <a:pt x="22459" y="40631"/>
                  </a:lnTo>
                  <a:lnTo>
                    <a:pt x="22966" y="40563"/>
                  </a:lnTo>
                  <a:lnTo>
                    <a:pt x="23473" y="40494"/>
                  </a:lnTo>
                  <a:lnTo>
                    <a:pt x="23979" y="40412"/>
                  </a:lnTo>
                  <a:lnTo>
                    <a:pt x="24472" y="40316"/>
                  </a:lnTo>
                  <a:lnTo>
                    <a:pt x="24965" y="40207"/>
                  </a:lnTo>
                  <a:lnTo>
                    <a:pt x="25458" y="40097"/>
                  </a:lnTo>
                  <a:lnTo>
                    <a:pt x="25937" y="39960"/>
                  </a:lnTo>
                  <a:lnTo>
                    <a:pt x="26417" y="39809"/>
                  </a:lnTo>
                  <a:lnTo>
                    <a:pt x="26896" y="39659"/>
                  </a:lnTo>
                  <a:lnTo>
                    <a:pt x="27375" y="39494"/>
                  </a:lnTo>
                  <a:lnTo>
                    <a:pt x="27841" y="39316"/>
                  </a:lnTo>
                  <a:lnTo>
                    <a:pt x="28293" y="39125"/>
                  </a:lnTo>
                  <a:lnTo>
                    <a:pt x="28745" y="38933"/>
                  </a:lnTo>
                  <a:lnTo>
                    <a:pt x="29197" y="38728"/>
                  </a:lnTo>
                  <a:lnTo>
                    <a:pt x="29635" y="38495"/>
                  </a:lnTo>
                  <a:lnTo>
                    <a:pt x="30073" y="38276"/>
                  </a:lnTo>
                  <a:lnTo>
                    <a:pt x="30498" y="38029"/>
                  </a:lnTo>
                  <a:lnTo>
                    <a:pt x="30922" y="37783"/>
                  </a:lnTo>
                  <a:lnTo>
                    <a:pt x="31347" y="37522"/>
                  </a:lnTo>
                  <a:lnTo>
                    <a:pt x="31758" y="37249"/>
                  </a:lnTo>
                  <a:lnTo>
                    <a:pt x="32155" y="36975"/>
                  </a:lnTo>
                  <a:lnTo>
                    <a:pt x="32552" y="36687"/>
                  </a:lnTo>
                  <a:lnTo>
                    <a:pt x="32935" y="36386"/>
                  </a:lnTo>
                  <a:lnTo>
                    <a:pt x="33319" y="36071"/>
                  </a:lnTo>
                  <a:lnTo>
                    <a:pt x="33702" y="35756"/>
                  </a:lnTo>
                  <a:lnTo>
                    <a:pt x="34058" y="35441"/>
                  </a:lnTo>
                  <a:lnTo>
                    <a:pt x="34414" y="35099"/>
                  </a:lnTo>
                  <a:lnTo>
                    <a:pt x="34770" y="34756"/>
                  </a:lnTo>
                  <a:lnTo>
                    <a:pt x="35113" y="34414"/>
                  </a:lnTo>
                  <a:lnTo>
                    <a:pt x="35441" y="34058"/>
                  </a:lnTo>
                  <a:lnTo>
                    <a:pt x="35770" y="33688"/>
                  </a:lnTo>
                  <a:lnTo>
                    <a:pt x="36085" y="33318"/>
                  </a:lnTo>
                  <a:lnTo>
                    <a:pt x="36400" y="32935"/>
                  </a:lnTo>
                  <a:lnTo>
                    <a:pt x="36687" y="32538"/>
                  </a:lnTo>
                  <a:lnTo>
                    <a:pt x="36975" y="32141"/>
                  </a:lnTo>
                  <a:lnTo>
                    <a:pt x="37263" y="31743"/>
                  </a:lnTo>
                  <a:lnTo>
                    <a:pt x="37536" y="31333"/>
                  </a:lnTo>
                  <a:lnTo>
                    <a:pt x="37797" y="30922"/>
                  </a:lnTo>
                  <a:lnTo>
                    <a:pt x="38043" y="30497"/>
                  </a:lnTo>
                  <a:lnTo>
                    <a:pt x="38276" y="30059"/>
                  </a:lnTo>
                  <a:lnTo>
                    <a:pt x="38509" y="29635"/>
                  </a:lnTo>
                  <a:lnTo>
                    <a:pt x="38728" y="29183"/>
                  </a:lnTo>
                  <a:lnTo>
                    <a:pt x="38947" y="28744"/>
                  </a:lnTo>
                  <a:lnTo>
                    <a:pt x="39139" y="28279"/>
                  </a:lnTo>
                  <a:lnTo>
                    <a:pt x="39330" y="27827"/>
                  </a:lnTo>
                  <a:lnTo>
                    <a:pt x="39508" y="27361"/>
                  </a:lnTo>
                  <a:lnTo>
                    <a:pt x="39673" y="26896"/>
                  </a:lnTo>
                  <a:lnTo>
                    <a:pt x="39823" y="26416"/>
                  </a:lnTo>
                  <a:lnTo>
                    <a:pt x="39974" y="25937"/>
                  </a:lnTo>
                  <a:lnTo>
                    <a:pt x="40097" y="25444"/>
                  </a:lnTo>
                  <a:lnTo>
                    <a:pt x="40221" y="24965"/>
                  </a:lnTo>
                  <a:lnTo>
                    <a:pt x="40330" y="24472"/>
                  </a:lnTo>
                  <a:lnTo>
                    <a:pt x="40426" y="23965"/>
                  </a:lnTo>
                  <a:lnTo>
                    <a:pt x="40508" y="23458"/>
                  </a:lnTo>
                  <a:lnTo>
                    <a:pt x="40577" y="22952"/>
                  </a:lnTo>
                  <a:lnTo>
                    <a:pt x="40645" y="22445"/>
                  </a:lnTo>
                  <a:lnTo>
                    <a:pt x="40686" y="21925"/>
                  </a:lnTo>
                  <a:lnTo>
                    <a:pt x="40714" y="21418"/>
                  </a:lnTo>
                  <a:lnTo>
                    <a:pt x="40741" y="20898"/>
                  </a:lnTo>
                  <a:lnTo>
                    <a:pt x="40741" y="20364"/>
                  </a:lnTo>
                  <a:lnTo>
                    <a:pt x="40741" y="19843"/>
                  </a:lnTo>
                  <a:lnTo>
                    <a:pt x="40714" y="19323"/>
                  </a:lnTo>
                  <a:lnTo>
                    <a:pt x="40686" y="18802"/>
                  </a:lnTo>
                  <a:lnTo>
                    <a:pt x="40645" y="18282"/>
                  </a:lnTo>
                  <a:lnTo>
                    <a:pt x="40577" y="17775"/>
                  </a:lnTo>
                  <a:lnTo>
                    <a:pt x="40508" y="17269"/>
                  </a:lnTo>
                  <a:lnTo>
                    <a:pt x="40426" y="16762"/>
                  </a:lnTo>
                  <a:lnTo>
                    <a:pt x="40330" y="16269"/>
                  </a:lnTo>
                  <a:lnTo>
                    <a:pt x="40221" y="15776"/>
                  </a:lnTo>
                  <a:lnTo>
                    <a:pt x="40097" y="15283"/>
                  </a:lnTo>
                  <a:lnTo>
                    <a:pt x="39974" y="14804"/>
                  </a:lnTo>
                  <a:lnTo>
                    <a:pt x="39823" y="14311"/>
                  </a:lnTo>
                  <a:lnTo>
                    <a:pt x="39673" y="13845"/>
                  </a:lnTo>
                  <a:lnTo>
                    <a:pt x="39508" y="13366"/>
                  </a:lnTo>
                  <a:lnTo>
                    <a:pt x="39330" y="12900"/>
                  </a:lnTo>
                  <a:lnTo>
                    <a:pt x="39139" y="12448"/>
                  </a:lnTo>
                  <a:lnTo>
                    <a:pt x="38947" y="11996"/>
                  </a:lnTo>
                  <a:lnTo>
                    <a:pt x="38728" y="11544"/>
                  </a:lnTo>
                  <a:lnTo>
                    <a:pt x="38509" y="11106"/>
                  </a:lnTo>
                  <a:lnTo>
                    <a:pt x="38276" y="10668"/>
                  </a:lnTo>
                  <a:lnTo>
                    <a:pt x="38043" y="10230"/>
                  </a:lnTo>
                  <a:lnTo>
                    <a:pt x="37797" y="9819"/>
                  </a:lnTo>
                  <a:lnTo>
                    <a:pt x="37536" y="9394"/>
                  </a:lnTo>
                  <a:lnTo>
                    <a:pt x="37263" y="8984"/>
                  </a:lnTo>
                  <a:lnTo>
                    <a:pt x="36975" y="8586"/>
                  </a:lnTo>
                  <a:lnTo>
                    <a:pt x="36687" y="8189"/>
                  </a:lnTo>
                  <a:lnTo>
                    <a:pt x="36400" y="7792"/>
                  </a:lnTo>
                  <a:lnTo>
                    <a:pt x="36085" y="7422"/>
                  </a:lnTo>
                  <a:lnTo>
                    <a:pt x="35770" y="7039"/>
                  </a:lnTo>
                  <a:lnTo>
                    <a:pt x="35441" y="6683"/>
                  </a:lnTo>
                  <a:lnTo>
                    <a:pt x="35113" y="6327"/>
                  </a:lnTo>
                  <a:lnTo>
                    <a:pt x="34770" y="5971"/>
                  </a:lnTo>
                  <a:lnTo>
                    <a:pt x="34414" y="5628"/>
                  </a:lnTo>
                  <a:lnTo>
                    <a:pt x="34058" y="5300"/>
                  </a:lnTo>
                  <a:lnTo>
                    <a:pt x="33702" y="4971"/>
                  </a:lnTo>
                  <a:lnTo>
                    <a:pt x="33319" y="4656"/>
                  </a:lnTo>
                  <a:lnTo>
                    <a:pt x="32935" y="4341"/>
                  </a:lnTo>
                  <a:lnTo>
                    <a:pt x="32552" y="4054"/>
                  </a:lnTo>
                  <a:lnTo>
                    <a:pt x="32155" y="3766"/>
                  </a:lnTo>
                  <a:lnTo>
                    <a:pt x="31758" y="3478"/>
                  </a:lnTo>
                  <a:lnTo>
                    <a:pt x="31347" y="3205"/>
                  </a:lnTo>
                  <a:lnTo>
                    <a:pt x="30922" y="2944"/>
                  </a:lnTo>
                  <a:lnTo>
                    <a:pt x="30498" y="2698"/>
                  </a:lnTo>
                  <a:lnTo>
                    <a:pt x="30073" y="2465"/>
                  </a:lnTo>
                  <a:lnTo>
                    <a:pt x="29635" y="2232"/>
                  </a:lnTo>
                  <a:lnTo>
                    <a:pt x="29197" y="2013"/>
                  </a:lnTo>
                  <a:lnTo>
                    <a:pt x="28745" y="1794"/>
                  </a:lnTo>
                  <a:lnTo>
                    <a:pt x="28293" y="1602"/>
                  </a:lnTo>
                  <a:lnTo>
                    <a:pt x="27841" y="1411"/>
                  </a:lnTo>
                  <a:lnTo>
                    <a:pt x="27375" y="1233"/>
                  </a:lnTo>
                  <a:lnTo>
                    <a:pt x="26896" y="1068"/>
                  </a:lnTo>
                  <a:lnTo>
                    <a:pt x="26417" y="918"/>
                  </a:lnTo>
                  <a:lnTo>
                    <a:pt x="25937" y="767"/>
                  </a:lnTo>
                  <a:lnTo>
                    <a:pt x="25458" y="644"/>
                  </a:lnTo>
                  <a:lnTo>
                    <a:pt x="24965" y="520"/>
                  </a:lnTo>
                  <a:lnTo>
                    <a:pt x="24472" y="411"/>
                  </a:lnTo>
                  <a:lnTo>
                    <a:pt x="23979" y="315"/>
                  </a:lnTo>
                  <a:lnTo>
                    <a:pt x="23473" y="233"/>
                  </a:lnTo>
                  <a:lnTo>
                    <a:pt x="22966" y="164"/>
                  </a:lnTo>
                  <a:lnTo>
                    <a:pt x="22459" y="96"/>
                  </a:lnTo>
                  <a:lnTo>
                    <a:pt x="21939" y="55"/>
                  </a:lnTo>
                  <a:lnTo>
                    <a:pt x="21418" y="27"/>
                  </a:lnTo>
                  <a:lnTo>
                    <a:pt x="208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1899475" y="2513750"/>
              <a:ext cx="270475" cy="342725"/>
            </a:xfrm>
            <a:custGeom>
              <a:avLst/>
              <a:gdLst/>
              <a:ahLst/>
              <a:cxnLst/>
              <a:rect l="l" t="t" r="r" b="b"/>
              <a:pathLst>
                <a:path w="10819" h="13709" extrusionOk="0">
                  <a:moveTo>
                    <a:pt x="5410" y="1"/>
                  </a:moveTo>
                  <a:lnTo>
                    <a:pt x="4971" y="15"/>
                  </a:lnTo>
                  <a:lnTo>
                    <a:pt x="4561" y="56"/>
                  </a:lnTo>
                  <a:lnTo>
                    <a:pt x="4150" y="124"/>
                  </a:lnTo>
                  <a:lnTo>
                    <a:pt x="3766" y="234"/>
                  </a:lnTo>
                  <a:lnTo>
                    <a:pt x="3383" y="357"/>
                  </a:lnTo>
                  <a:lnTo>
                    <a:pt x="3027" y="508"/>
                  </a:lnTo>
                  <a:lnTo>
                    <a:pt x="2684" y="699"/>
                  </a:lnTo>
                  <a:lnTo>
                    <a:pt x="2356" y="891"/>
                  </a:lnTo>
                  <a:lnTo>
                    <a:pt x="2054" y="1124"/>
                  </a:lnTo>
                  <a:lnTo>
                    <a:pt x="1767" y="1357"/>
                  </a:lnTo>
                  <a:lnTo>
                    <a:pt x="1493" y="1631"/>
                  </a:lnTo>
                  <a:lnTo>
                    <a:pt x="1247" y="1904"/>
                  </a:lnTo>
                  <a:lnTo>
                    <a:pt x="1014" y="2206"/>
                  </a:lnTo>
                  <a:lnTo>
                    <a:pt x="808" y="2507"/>
                  </a:lnTo>
                  <a:lnTo>
                    <a:pt x="617" y="2836"/>
                  </a:lnTo>
                  <a:lnTo>
                    <a:pt x="452" y="3178"/>
                  </a:lnTo>
                  <a:lnTo>
                    <a:pt x="315" y="3520"/>
                  </a:lnTo>
                  <a:lnTo>
                    <a:pt x="206" y="3876"/>
                  </a:lnTo>
                  <a:lnTo>
                    <a:pt x="110" y="4232"/>
                  </a:lnTo>
                  <a:lnTo>
                    <a:pt x="41" y="4602"/>
                  </a:lnTo>
                  <a:lnTo>
                    <a:pt x="0" y="4972"/>
                  </a:lnTo>
                  <a:lnTo>
                    <a:pt x="0" y="5355"/>
                  </a:lnTo>
                  <a:lnTo>
                    <a:pt x="14" y="5725"/>
                  </a:lnTo>
                  <a:lnTo>
                    <a:pt x="55" y="6109"/>
                  </a:lnTo>
                  <a:lnTo>
                    <a:pt x="124" y="6492"/>
                  </a:lnTo>
                  <a:lnTo>
                    <a:pt x="233" y="6862"/>
                  </a:lnTo>
                  <a:lnTo>
                    <a:pt x="356" y="7232"/>
                  </a:lnTo>
                  <a:lnTo>
                    <a:pt x="521" y="7601"/>
                  </a:lnTo>
                  <a:lnTo>
                    <a:pt x="726" y="7971"/>
                  </a:lnTo>
                  <a:lnTo>
                    <a:pt x="945" y="8327"/>
                  </a:lnTo>
                  <a:lnTo>
                    <a:pt x="1082" y="8491"/>
                  </a:lnTo>
                  <a:lnTo>
                    <a:pt x="1205" y="8669"/>
                  </a:lnTo>
                  <a:lnTo>
                    <a:pt x="1356" y="8834"/>
                  </a:lnTo>
                  <a:lnTo>
                    <a:pt x="1507" y="8998"/>
                  </a:lnTo>
                  <a:lnTo>
                    <a:pt x="1767" y="9272"/>
                  </a:lnTo>
                  <a:lnTo>
                    <a:pt x="2000" y="9546"/>
                  </a:lnTo>
                  <a:lnTo>
                    <a:pt x="2219" y="9806"/>
                  </a:lnTo>
                  <a:lnTo>
                    <a:pt x="2424" y="10066"/>
                  </a:lnTo>
                  <a:lnTo>
                    <a:pt x="2602" y="10313"/>
                  </a:lnTo>
                  <a:lnTo>
                    <a:pt x="2753" y="10559"/>
                  </a:lnTo>
                  <a:lnTo>
                    <a:pt x="2904" y="10792"/>
                  </a:lnTo>
                  <a:lnTo>
                    <a:pt x="3027" y="11011"/>
                  </a:lnTo>
                  <a:lnTo>
                    <a:pt x="3136" y="11230"/>
                  </a:lnTo>
                  <a:lnTo>
                    <a:pt x="3232" y="11436"/>
                  </a:lnTo>
                  <a:lnTo>
                    <a:pt x="3314" y="11627"/>
                  </a:lnTo>
                  <a:lnTo>
                    <a:pt x="3383" y="11819"/>
                  </a:lnTo>
                  <a:lnTo>
                    <a:pt x="3438" y="11997"/>
                  </a:lnTo>
                  <a:lnTo>
                    <a:pt x="3492" y="12175"/>
                  </a:lnTo>
                  <a:lnTo>
                    <a:pt x="3547" y="12490"/>
                  </a:lnTo>
                  <a:lnTo>
                    <a:pt x="3575" y="12764"/>
                  </a:lnTo>
                  <a:lnTo>
                    <a:pt x="3588" y="13011"/>
                  </a:lnTo>
                  <a:lnTo>
                    <a:pt x="3561" y="13230"/>
                  </a:lnTo>
                  <a:lnTo>
                    <a:pt x="3533" y="13394"/>
                  </a:lnTo>
                  <a:lnTo>
                    <a:pt x="3506" y="13531"/>
                  </a:lnTo>
                  <a:lnTo>
                    <a:pt x="3465" y="13627"/>
                  </a:lnTo>
                  <a:lnTo>
                    <a:pt x="3438" y="13709"/>
                  </a:lnTo>
                  <a:lnTo>
                    <a:pt x="7382" y="13709"/>
                  </a:lnTo>
                  <a:lnTo>
                    <a:pt x="7340" y="13627"/>
                  </a:lnTo>
                  <a:lnTo>
                    <a:pt x="7313" y="13531"/>
                  </a:lnTo>
                  <a:lnTo>
                    <a:pt x="7272" y="13394"/>
                  </a:lnTo>
                  <a:lnTo>
                    <a:pt x="7245" y="13230"/>
                  </a:lnTo>
                  <a:lnTo>
                    <a:pt x="7231" y="13011"/>
                  </a:lnTo>
                  <a:lnTo>
                    <a:pt x="7231" y="12764"/>
                  </a:lnTo>
                  <a:lnTo>
                    <a:pt x="7258" y="12490"/>
                  </a:lnTo>
                  <a:lnTo>
                    <a:pt x="7327" y="12175"/>
                  </a:lnTo>
                  <a:lnTo>
                    <a:pt x="7368" y="11997"/>
                  </a:lnTo>
                  <a:lnTo>
                    <a:pt x="7423" y="11819"/>
                  </a:lnTo>
                  <a:lnTo>
                    <a:pt x="7491" y="11627"/>
                  </a:lnTo>
                  <a:lnTo>
                    <a:pt x="7573" y="11436"/>
                  </a:lnTo>
                  <a:lnTo>
                    <a:pt x="7669" y="11230"/>
                  </a:lnTo>
                  <a:lnTo>
                    <a:pt x="7779" y="11011"/>
                  </a:lnTo>
                  <a:lnTo>
                    <a:pt x="7916" y="10792"/>
                  </a:lnTo>
                  <a:lnTo>
                    <a:pt x="8053" y="10559"/>
                  </a:lnTo>
                  <a:lnTo>
                    <a:pt x="8217" y="10313"/>
                  </a:lnTo>
                  <a:lnTo>
                    <a:pt x="8395" y="10066"/>
                  </a:lnTo>
                  <a:lnTo>
                    <a:pt x="8587" y="9806"/>
                  </a:lnTo>
                  <a:lnTo>
                    <a:pt x="8806" y="9546"/>
                  </a:lnTo>
                  <a:lnTo>
                    <a:pt x="9039" y="9272"/>
                  </a:lnTo>
                  <a:lnTo>
                    <a:pt x="9299" y="8998"/>
                  </a:lnTo>
                  <a:lnTo>
                    <a:pt x="9449" y="8834"/>
                  </a:lnTo>
                  <a:lnTo>
                    <a:pt x="9600" y="8669"/>
                  </a:lnTo>
                  <a:lnTo>
                    <a:pt x="9737" y="8491"/>
                  </a:lnTo>
                  <a:lnTo>
                    <a:pt x="9860" y="8327"/>
                  </a:lnTo>
                  <a:lnTo>
                    <a:pt x="10093" y="7971"/>
                  </a:lnTo>
                  <a:lnTo>
                    <a:pt x="10285" y="7601"/>
                  </a:lnTo>
                  <a:lnTo>
                    <a:pt x="10449" y="7232"/>
                  </a:lnTo>
                  <a:lnTo>
                    <a:pt x="10586" y="6862"/>
                  </a:lnTo>
                  <a:lnTo>
                    <a:pt x="10682" y="6492"/>
                  </a:lnTo>
                  <a:lnTo>
                    <a:pt x="10750" y="6109"/>
                  </a:lnTo>
                  <a:lnTo>
                    <a:pt x="10805" y="5725"/>
                  </a:lnTo>
                  <a:lnTo>
                    <a:pt x="10819" y="5355"/>
                  </a:lnTo>
                  <a:lnTo>
                    <a:pt x="10805" y="4972"/>
                  </a:lnTo>
                  <a:lnTo>
                    <a:pt x="10764" y="4602"/>
                  </a:lnTo>
                  <a:lnTo>
                    <a:pt x="10696" y="4232"/>
                  </a:lnTo>
                  <a:lnTo>
                    <a:pt x="10613" y="3876"/>
                  </a:lnTo>
                  <a:lnTo>
                    <a:pt x="10490" y="3520"/>
                  </a:lnTo>
                  <a:lnTo>
                    <a:pt x="10353" y="3178"/>
                  </a:lnTo>
                  <a:lnTo>
                    <a:pt x="10189" y="2836"/>
                  </a:lnTo>
                  <a:lnTo>
                    <a:pt x="9997" y="2507"/>
                  </a:lnTo>
                  <a:lnTo>
                    <a:pt x="9792" y="2206"/>
                  </a:lnTo>
                  <a:lnTo>
                    <a:pt x="9573" y="1904"/>
                  </a:lnTo>
                  <a:lnTo>
                    <a:pt x="9312" y="1631"/>
                  </a:lnTo>
                  <a:lnTo>
                    <a:pt x="9052" y="1357"/>
                  </a:lnTo>
                  <a:lnTo>
                    <a:pt x="8751" y="1124"/>
                  </a:lnTo>
                  <a:lnTo>
                    <a:pt x="8450" y="891"/>
                  </a:lnTo>
                  <a:lnTo>
                    <a:pt x="8121" y="699"/>
                  </a:lnTo>
                  <a:lnTo>
                    <a:pt x="7779" y="508"/>
                  </a:lnTo>
                  <a:lnTo>
                    <a:pt x="7423" y="357"/>
                  </a:lnTo>
                  <a:lnTo>
                    <a:pt x="7053" y="234"/>
                  </a:lnTo>
                  <a:lnTo>
                    <a:pt x="6656" y="124"/>
                  </a:lnTo>
                  <a:lnTo>
                    <a:pt x="6259" y="56"/>
                  </a:lnTo>
                  <a:lnTo>
                    <a:pt x="5834" y="15"/>
                  </a:lnTo>
                  <a:lnTo>
                    <a:pt x="5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2023400" y="2628800"/>
              <a:ext cx="22275" cy="214000"/>
            </a:xfrm>
            <a:custGeom>
              <a:avLst/>
              <a:gdLst/>
              <a:ahLst/>
              <a:cxnLst/>
              <a:rect l="l" t="t" r="r" b="b"/>
              <a:pathLst>
                <a:path w="891" h="8560" extrusionOk="0">
                  <a:moveTo>
                    <a:pt x="1" y="0"/>
                  </a:moveTo>
                  <a:lnTo>
                    <a:pt x="1" y="8559"/>
                  </a:lnTo>
                  <a:lnTo>
                    <a:pt x="891" y="8559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1976500" y="2620225"/>
              <a:ext cx="116075" cy="41125"/>
            </a:xfrm>
            <a:custGeom>
              <a:avLst/>
              <a:gdLst/>
              <a:ahLst/>
              <a:cxnLst/>
              <a:rect l="l" t="t" r="r" b="b"/>
              <a:pathLst>
                <a:path w="4643" h="1645" extrusionOk="0">
                  <a:moveTo>
                    <a:pt x="1" y="1"/>
                  </a:moveTo>
                  <a:lnTo>
                    <a:pt x="1" y="549"/>
                  </a:lnTo>
                  <a:lnTo>
                    <a:pt x="42" y="549"/>
                  </a:lnTo>
                  <a:lnTo>
                    <a:pt x="83" y="576"/>
                  </a:lnTo>
                  <a:lnTo>
                    <a:pt x="124" y="603"/>
                  </a:lnTo>
                  <a:lnTo>
                    <a:pt x="165" y="658"/>
                  </a:lnTo>
                  <a:lnTo>
                    <a:pt x="247" y="781"/>
                  </a:lnTo>
                  <a:lnTo>
                    <a:pt x="329" y="946"/>
                  </a:lnTo>
                  <a:lnTo>
                    <a:pt x="466" y="1179"/>
                  </a:lnTo>
                  <a:lnTo>
                    <a:pt x="548" y="1302"/>
                  </a:lnTo>
                  <a:lnTo>
                    <a:pt x="630" y="1411"/>
                  </a:lnTo>
                  <a:lnTo>
                    <a:pt x="740" y="1507"/>
                  </a:lnTo>
                  <a:lnTo>
                    <a:pt x="863" y="1576"/>
                  </a:lnTo>
                  <a:lnTo>
                    <a:pt x="932" y="1603"/>
                  </a:lnTo>
                  <a:lnTo>
                    <a:pt x="1000" y="1630"/>
                  </a:lnTo>
                  <a:lnTo>
                    <a:pt x="1082" y="1644"/>
                  </a:lnTo>
                  <a:lnTo>
                    <a:pt x="1247" y="1644"/>
                  </a:lnTo>
                  <a:lnTo>
                    <a:pt x="1315" y="1630"/>
                  </a:lnTo>
                  <a:lnTo>
                    <a:pt x="1397" y="1603"/>
                  </a:lnTo>
                  <a:lnTo>
                    <a:pt x="1452" y="1576"/>
                  </a:lnTo>
                  <a:lnTo>
                    <a:pt x="1575" y="1507"/>
                  </a:lnTo>
                  <a:lnTo>
                    <a:pt x="1685" y="1411"/>
                  </a:lnTo>
                  <a:lnTo>
                    <a:pt x="1781" y="1302"/>
                  </a:lnTo>
                  <a:lnTo>
                    <a:pt x="1849" y="1179"/>
                  </a:lnTo>
                  <a:lnTo>
                    <a:pt x="1986" y="946"/>
                  </a:lnTo>
                  <a:lnTo>
                    <a:pt x="2068" y="781"/>
                  </a:lnTo>
                  <a:lnTo>
                    <a:pt x="2151" y="658"/>
                  </a:lnTo>
                  <a:lnTo>
                    <a:pt x="2192" y="603"/>
                  </a:lnTo>
                  <a:lnTo>
                    <a:pt x="2233" y="576"/>
                  </a:lnTo>
                  <a:lnTo>
                    <a:pt x="2274" y="549"/>
                  </a:lnTo>
                  <a:lnTo>
                    <a:pt x="2370" y="549"/>
                  </a:lnTo>
                  <a:lnTo>
                    <a:pt x="2411" y="576"/>
                  </a:lnTo>
                  <a:lnTo>
                    <a:pt x="2452" y="603"/>
                  </a:lnTo>
                  <a:lnTo>
                    <a:pt x="2479" y="658"/>
                  </a:lnTo>
                  <a:lnTo>
                    <a:pt x="2575" y="781"/>
                  </a:lnTo>
                  <a:lnTo>
                    <a:pt x="2657" y="946"/>
                  </a:lnTo>
                  <a:lnTo>
                    <a:pt x="2794" y="1179"/>
                  </a:lnTo>
                  <a:lnTo>
                    <a:pt x="2863" y="1302"/>
                  </a:lnTo>
                  <a:lnTo>
                    <a:pt x="2959" y="1411"/>
                  </a:lnTo>
                  <a:lnTo>
                    <a:pt x="3068" y="1507"/>
                  </a:lnTo>
                  <a:lnTo>
                    <a:pt x="3191" y="1576"/>
                  </a:lnTo>
                  <a:lnTo>
                    <a:pt x="3246" y="1603"/>
                  </a:lnTo>
                  <a:lnTo>
                    <a:pt x="3328" y="1630"/>
                  </a:lnTo>
                  <a:lnTo>
                    <a:pt x="3397" y="1644"/>
                  </a:lnTo>
                  <a:lnTo>
                    <a:pt x="3561" y="1644"/>
                  </a:lnTo>
                  <a:lnTo>
                    <a:pt x="3643" y="1630"/>
                  </a:lnTo>
                  <a:lnTo>
                    <a:pt x="3712" y="1603"/>
                  </a:lnTo>
                  <a:lnTo>
                    <a:pt x="3780" y="1576"/>
                  </a:lnTo>
                  <a:lnTo>
                    <a:pt x="3903" y="1507"/>
                  </a:lnTo>
                  <a:lnTo>
                    <a:pt x="4013" y="1411"/>
                  </a:lnTo>
                  <a:lnTo>
                    <a:pt x="4095" y="1302"/>
                  </a:lnTo>
                  <a:lnTo>
                    <a:pt x="4177" y="1179"/>
                  </a:lnTo>
                  <a:lnTo>
                    <a:pt x="4314" y="946"/>
                  </a:lnTo>
                  <a:lnTo>
                    <a:pt x="4396" y="781"/>
                  </a:lnTo>
                  <a:lnTo>
                    <a:pt x="4479" y="658"/>
                  </a:lnTo>
                  <a:lnTo>
                    <a:pt x="4520" y="603"/>
                  </a:lnTo>
                  <a:lnTo>
                    <a:pt x="4561" y="576"/>
                  </a:lnTo>
                  <a:lnTo>
                    <a:pt x="4602" y="549"/>
                  </a:lnTo>
                  <a:lnTo>
                    <a:pt x="4643" y="549"/>
                  </a:lnTo>
                  <a:lnTo>
                    <a:pt x="4643" y="1"/>
                  </a:lnTo>
                  <a:lnTo>
                    <a:pt x="4561" y="1"/>
                  </a:lnTo>
                  <a:lnTo>
                    <a:pt x="4492" y="15"/>
                  </a:lnTo>
                  <a:lnTo>
                    <a:pt x="4410" y="28"/>
                  </a:lnTo>
                  <a:lnTo>
                    <a:pt x="4342" y="56"/>
                  </a:lnTo>
                  <a:lnTo>
                    <a:pt x="4232" y="138"/>
                  </a:lnTo>
                  <a:lnTo>
                    <a:pt x="4123" y="234"/>
                  </a:lnTo>
                  <a:lnTo>
                    <a:pt x="4027" y="343"/>
                  </a:lnTo>
                  <a:lnTo>
                    <a:pt x="3958" y="453"/>
                  </a:lnTo>
                  <a:lnTo>
                    <a:pt x="3821" y="686"/>
                  </a:lnTo>
                  <a:lnTo>
                    <a:pt x="3725" y="864"/>
                  </a:lnTo>
                  <a:lnTo>
                    <a:pt x="3643" y="987"/>
                  </a:lnTo>
                  <a:lnTo>
                    <a:pt x="3602" y="1028"/>
                  </a:lnTo>
                  <a:lnTo>
                    <a:pt x="3575" y="1069"/>
                  </a:lnTo>
                  <a:lnTo>
                    <a:pt x="3534" y="1083"/>
                  </a:lnTo>
                  <a:lnTo>
                    <a:pt x="3479" y="1096"/>
                  </a:lnTo>
                  <a:lnTo>
                    <a:pt x="3438" y="1083"/>
                  </a:lnTo>
                  <a:lnTo>
                    <a:pt x="3397" y="1069"/>
                  </a:lnTo>
                  <a:lnTo>
                    <a:pt x="3356" y="1028"/>
                  </a:lnTo>
                  <a:lnTo>
                    <a:pt x="3315" y="987"/>
                  </a:lnTo>
                  <a:lnTo>
                    <a:pt x="3232" y="850"/>
                  </a:lnTo>
                  <a:lnTo>
                    <a:pt x="3150" y="686"/>
                  </a:lnTo>
                  <a:lnTo>
                    <a:pt x="3013" y="453"/>
                  </a:lnTo>
                  <a:lnTo>
                    <a:pt x="2931" y="343"/>
                  </a:lnTo>
                  <a:lnTo>
                    <a:pt x="2849" y="234"/>
                  </a:lnTo>
                  <a:lnTo>
                    <a:pt x="2739" y="138"/>
                  </a:lnTo>
                  <a:lnTo>
                    <a:pt x="2616" y="56"/>
                  </a:lnTo>
                  <a:lnTo>
                    <a:pt x="2548" y="28"/>
                  </a:lnTo>
                  <a:lnTo>
                    <a:pt x="2479" y="15"/>
                  </a:lnTo>
                  <a:lnTo>
                    <a:pt x="2397" y="1"/>
                  </a:lnTo>
                  <a:lnTo>
                    <a:pt x="2233" y="1"/>
                  </a:lnTo>
                  <a:lnTo>
                    <a:pt x="2164" y="15"/>
                  </a:lnTo>
                  <a:lnTo>
                    <a:pt x="2082" y="28"/>
                  </a:lnTo>
                  <a:lnTo>
                    <a:pt x="2027" y="56"/>
                  </a:lnTo>
                  <a:lnTo>
                    <a:pt x="1904" y="138"/>
                  </a:lnTo>
                  <a:lnTo>
                    <a:pt x="1794" y="234"/>
                  </a:lnTo>
                  <a:lnTo>
                    <a:pt x="1712" y="343"/>
                  </a:lnTo>
                  <a:lnTo>
                    <a:pt x="1630" y="453"/>
                  </a:lnTo>
                  <a:lnTo>
                    <a:pt x="1493" y="686"/>
                  </a:lnTo>
                  <a:lnTo>
                    <a:pt x="1411" y="864"/>
                  </a:lnTo>
                  <a:lnTo>
                    <a:pt x="1329" y="987"/>
                  </a:lnTo>
                  <a:lnTo>
                    <a:pt x="1288" y="1028"/>
                  </a:lnTo>
                  <a:lnTo>
                    <a:pt x="1247" y="1069"/>
                  </a:lnTo>
                  <a:lnTo>
                    <a:pt x="1206" y="1083"/>
                  </a:lnTo>
                  <a:lnTo>
                    <a:pt x="1165" y="1096"/>
                  </a:lnTo>
                  <a:lnTo>
                    <a:pt x="1123" y="1083"/>
                  </a:lnTo>
                  <a:lnTo>
                    <a:pt x="1082" y="1069"/>
                  </a:lnTo>
                  <a:lnTo>
                    <a:pt x="1041" y="1028"/>
                  </a:lnTo>
                  <a:lnTo>
                    <a:pt x="1000" y="987"/>
                  </a:lnTo>
                  <a:lnTo>
                    <a:pt x="918" y="864"/>
                  </a:lnTo>
                  <a:lnTo>
                    <a:pt x="822" y="686"/>
                  </a:lnTo>
                  <a:lnTo>
                    <a:pt x="685" y="453"/>
                  </a:lnTo>
                  <a:lnTo>
                    <a:pt x="617" y="343"/>
                  </a:lnTo>
                  <a:lnTo>
                    <a:pt x="521" y="234"/>
                  </a:lnTo>
                  <a:lnTo>
                    <a:pt x="411" y="138"/>
                  </a:lnTo>
                  <a:lnTo>
                    <a:pt x="302" y="56"/>
                  </a:lnTo>
                  <a:lnTo>
                    <a:pt x="233" y="28"/>
                  </a:lnTo>
                  <a:lnTo>
                    <a:pt x="151" y="15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1973425" y="2838650"/>
              <a:ext cx="122250" cy="20925"/>
            </a:xfrm>
            <a:custGeom>
              <a:avLst/>
              <a:gdLst/>
              <a:ahLst/>
              <a:cxnLst/>
              <a:rect l="l" t="t" r="r" b="b"/>
              <a:pathLst>
                <a:path w="4890" h="837" extrusionOk="0">
                  <a:moveTo>
                    <a:pt x="329" y="1"/>
                  </a:moveTo>
                  <a:lnTo>
                    <a:pt x="260" y="28"/>
                  </a:lnTo>
                  <a:lnTo>
                    <a:pt x="192" y="69"/>
                  </a:lnTo>
                  <a:lnTo>
                    <a:pt x="124" y="124"/>
                  </a:lnTo>
                  <a:lnTo>
                    <a:pt x="69" y="179"/>
                  </a:lnTo>
                  <a:lnTo>
                    <a:pt x="28" y="261"/>
                  </a:lnTo>
                  <a:lnTo>
                    <a:pt x="14" y="329"/>
                  </a:lnTo>
                  <a:lnTo>
                    <a:pt x="0" y="412"/>
                  </a:lnTo>
                  <a:lnTo>
                    <a:pt x="14" y="508"/>
                  </a:lnTo>
                  <a:lnTo>
                    <a:pt x="28" y="576"/>
                  </a:lnTo>
                  <a:lnTo>
                    <a:pt x="69" y="658"/>
                  </a:lnTo>
                  <a:lnTo>
                    <a:pt x="124" y="713"/>
                  </a:lnTo>
                  <a:lnTo>
                    <a:pt x="192" y="768"/>
                  </a:lnTo>
                  <a:lnTo>
                    <a:pt x="260" y="809"/>
                  </a:lnTo>
                  <a:lnTo>
                    <a:pt x="329" y="822"/>
                  </a:lnTo>
                  <a:lnTo>
                    <a:pt x="425" y="836"/>
                  </a:lnTo>
                  <a:lnTo>
                    <a:pt x="4478" y="836"/>
                  </a:lnTo>
                  <a:lnTo>
                    <a:pt x="4560" y="822"/>
                  </a:lnTo>
                  <a:lnTo>
                    <a:pt x="4643" y="809"/>
                  </a:lnTo>
                  <a:lnTo>
                    <a:pt x="4711" y="768"/>
                  </a:lnTo>
                  <a:lnTo>
                    <a:pt x="4766" y="713"/>
                  </a:lnTo>
                  <a:lnTo>
                    <a:pt x="4821" y="658"/>
                  </a:lnTo>
                  <a:lnTo>
                    <a:pt x="4862" y="576"/>
                  </a:lnTo>
                  <a:lnTo>
                    <a:pt x="4889" y="508"/>
                  </a:lnTo>
                  <a:lnTo>
                    <a:pt x="4889" y="412"/>
                  </a:lnTo>
                  <a:lnTo>
                    <a:pt x="4889" y="329"/>
                  </a:lnTo>
                  <a:lnTo>
                    <a:pt x="4862" y="261"/>
                  </a:lnTo>
                  <a:lnTo>
                    <a:pt x="4821" y="179"/>
                  </a:lnTo>
                  <a:lnTo>
                    <a:pt x="4766" y="124"/>
                  </a:lnTo>
                  <a:lnTo>
                    <a:pt x="4711" y="69"/>
                  </a:lnTo>
                  <a:lnTo>
                    <a:pt x="4643" y="28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1973425" y="2859550"/>
              <a:ext cx="122250" cy="20900"/>
            </a:xfrm>
            <a:custGeom>
              <a:avLst/>
              <a:gdLst/>
              <a:ahLst/>
              <a:cxnLst/>
              <a:rect l="l" t="t" r="r" b="b"/>
              <a:pathLst>
                <a:path w="4890" h="836" extrusionOk="0">
                  <a:moveTo>
                    <a:pt x="425" y="0"/>
                  </a:moveTo>
                  <a:lnTo>
                    <a:pt x="329" y="14"/>
                  </a:lnTo>
                  <a:lnTo>
                    <a:pt x="260" y="28"/>
                  </a:lnTo>
                  <a:lnTo>
                    <a:pt x="192" y="69"/>
                  </a:lnTo>
                  <a:lnTo>
                    <a:pt x="124" y="123"/>
                  </a:lnTo>
                  <a:lnTo>
                    <a:pt x="69" y="192"/>
                  </a:lnTo>
                  <a:lnTo>
                    <a:pt x="28" y="260"/>
                  </a:lnTo>
                  <a:lnTo>
                    <a:pt x="14" y="329"/>
                  </a:lnTo>
                  <a:lnTo>
                    <a:pt x="0" y="425"/>
                  </a:lnTo>
                  <a:lnTo>
                    <a:pt x="14" y="507"/>
                  </a:lnTo>
                  <a:lnTo>
                    <a:pt x="28" y="589"/>
                  </a:lnTo>
                  <a:lnTo>
                    <a:pt x="69" y="657"/>
                  </a:lnTo>
                  <a:lnTo>
                    <a:pt x="124" y="712"/>
                  </a:lnTo>
                  <a:lnTo>
                    <a:pt x="192" y="767"/>
                  </a:lnTo>
                  <a:lnTo>
                    <a:pt x="260" y="808"/>
                  </a:lnTo>
                  <a:lnTo>
                    <a:pt x="329" y="836"/>
                  </a:lnTo>
                  <a:lnTo>
                    <a:pt x="4560" y="836"/>
                  </a:lnTo>
                  <a:lnTo>
                    <a:pt x="4643" y="808"/>
                  </a:lnTo>
                  <a:lnTo>
                    <a:pt x="4711" y="767"/>
                  </a:lnTo>
                  <a:lnTo>
                    <a:pt x="4766" y="712"/>
                  </a:lnTo>
                  <a:lnTo>
                    <a:pt x="4821" y="657"/>
                  </a:lnTo>
                  <a:lnTo>
                    <a:pt x="4862" y="589"/>
                  </a:lnTo>
                  <a:lnTo>
                    <a:pt x="4889" y="507"/>
                  </a:lnTo>
                  <a:lnTo>
                    <a:pt x="4889" y="425"/>
                  </a:lnTo>
                  <a:lnTo>
                    <a:pt x="4889" y="329"/>
                  </a:lnTo>
                  <a:lnTo>
                    <a:pt x="4862" y="260"/>
                  </a:lnTo>
                  <a:lnTo>
                    <a:pt x="4821" y="192"/>
                  </a:lnTo>
                  <a:lnTo>
                    <a:pt x="4766" y="123"/>
                  </a:lnTo>
                  <a:lnTo>
                    <a:pt x="4711" y="69"/>
                  </a:lnTo>
                  <a:lnTo>
                    <a:pt x="4643" y="28"/>
                  </a:lnTo>
                  <a:lnTo>
                    <a:pt x="4560" y="14"/>
                  </a:lnTo>
                  <a:lnTo>
                    <a:pt x="44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1973425" y="2880425"/>
              <a:ext cx="122250" cy="20900"/>
            </a:xfrm>
            <a:custGeom>
              <a:avLst/>
              <a:gdLst/>
              <a:ahLst/>
              <a:cxnLst/>
              <a:rect l="l" t="t" r="r" b="b"/>
              <a:pathLst>
                <a:path w="4890" h="836" extrusionOk="0">
                  <a:moveTo>
                    <a:pt x="425" y="1"/>
                  </a:moveTo>
                  <a:lnTo>
                    <a:pt x="329" y="14"/>
                  </a:lnTo>
                  <a:lnTo>
                    <a:pt x="260" y="42"/>
                  </a:lnTo>
                  <a:lnTo>
                    <a:pt x="192" y="69"/>
                  </a:lnTo>
                  <a:lnTo>
                    <a:pt x="124" y="124"/>
                  </a:lnTo>
                  <a:lnTo>
                    <a:pt x="69" y="192"/>
                  </a:lnTo>
                  <a:lnTo>
                    <a:pt x="28" y="261"/>
                  </a:lnTo>
                  <a:lnTo>
                    <a:pt x="14" y="343"/>
                  </a:lnTo>
                  <a:lnTo>
                    <a:pt x="0" y="425"/>
                  </a:lnTo>
                  <a:lnTo>
                    <a:pt x="14" y="507"/>
                  </a:lnTo>
                  <a:lnTo>
                    <a:pt x="28" y="589"/>
                  </a:lnTo>
                  <a:lnTo>
                    <a:pt x="69" y="658"/>
                  </a:lnTo>
                  <a:lnTo>
                    <a:pt x="124" y="713"/>
                  </a:lnTo>
                  <a:lnTo>
                    <a:pt x="192" y="767"/>
                  </a:lnTo>
                  <a:lnTo>
                    <a:pt x="260" y="808"/>
                  </a:lnTo>
                  <a:lnTo>
                    <a:pt x="329" y="836"/>
                  </a:lnTo>
                  <a:lnTo>
                    <a:pt x="4560" y="836"/>
                  </a:lnTo>
                  <a:lnTo>
                    <a:pt x="4643" y="808"/>
                  </a:lnTo>
                  <a:lnTo>
                    <a:pt x="4711" y="767"/>
                  </a:lnTo>
                  <a:lnTo>
                    <a:pt x="4766" y="713"/>
                  </a:lnTo>
                  <a:lnTo>
                    <a:pt x="4821" y="658"/>
                  </a:lnTo>
                  <a:lnTo>
                    <a:pt x="4862" y="589"/>
                  </a:lnTo>
                  <a:lnTo>
                    <a:pt x="4889" y="507"/>
                  </a:lnTo>
                  <a:lnTo>
                    <a:pt x="4889" y="425"/>
                  </a:lnTo>
                  <a:lnTo>
                    <a:pt x="4889" y="343"/>
                  </a:lnTo>
                  <a:lnTo>
                    <a:pt x="4862" y="261"/>
                  </a:lnTo>
                  <a:lnTo>
                    <a:pt x="4821" y="192"/>
                  </a:lnTo>
                  <a:lnTo>
                    <a:pt x="4766" y="124"/>
                  </a:lnTo>
                  <a:lnTo>
                    <a:pt x="4711" y="69"/>
                  </a:lnTo>
                  <a:lnTo>
                    <a:pt x="4643" y="42"/>
                  </a:lnTo>
                  <a:lnTo>
                    <a:pt x="4560" y="14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1984375" y="2842775"/>
              <a:ext cx="25350" cy="2075"/>
            </a:xfrm>
            <a:custGeom>
              <a:avLst/>
              <a:gdLst/>
              <a:ahLst/>
              <a:cxnLst/>
              <a:rect l="l" t="t" r="r" b="b"/>
              <a:pathLst>
                <a:path w="1014" h="83" extrusionOk="0">
                  <a:moveTo>
                    <a:pt x="42" y="0"/>
                  </a:moveTo>
                  <a:lnTo>
                    <a:pt x="14" y="14"/>
                  </a:lnTo>
                  <a:lnTo>
                    <a:pt x="1" y="41"/>
                  </a:lnTo>
                  <a:lnTo>
                    <a:pt x="14" y="69"/>
                  </a:lnTo>
                  <a:lnTo>
                    <a:pt x="42" y="82"/>
                  </a:lnTo>
                  <a:lnTo>
                    <a:pt x="973" y="82"/>
                  </a:lnTo>
                  <a:lnTo>
                    <a:pt x="1000" y="69"/>
                  </a:lnTo>
                  <a:lnTo>
                    <a:pt x="1014" y="41"/>
                  </a:lnTo>
                  <a:lnTo>
                    <a:pt x="1000" y="14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1984375" y="2862625"/>
              <a:ext cx="25350" cy="2075"/>
            </a:xfrm>
            <a:custGeom>
              <a:avLst/>
              <a:gdLst/>
              <a:ahLst/>
              <a:cxnLst/>
              <a:rect l="l" t="t" r="r" b="b"/>
              <a:pathLst>
                <a:path w="1014" h="83" extrusionOk="0">
                  <a:moveTo>
                    <a:pt x="42" y="0"/>
                  </a:moveTo>
                  <a:lnTo>
                    <a:pt x="14" y="14"/>
                  </a:lnTo>
                  <a:lnTo>
                    <a:pt x="1" y="42"/>
                  </a:lnTo>
                  <a:lnTo>
                    <a:pt x="14" y="83"/>
                  </a:lnTo>
                  <a:lnTo>
                    <a:pt x="1000" y="83"/>
                  </a:lnTo>
                  <a:lnTo>
                    <a:pt x="1014" y="42"/>
                  </a:lnTo>
                  <a:lnTo>
                    <a:pt x="1000" y="14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1984375" y="2882825"/>
              <a:ext cx="25350" cy="2075"/>
            </a:xfrm>
            <a:custGeom>
              <a:avLst/>
              <a:gdLst/>
              <a:ahLst/>
              <a:cxnLst/>
              <a:rect l="l" t="t" r="r" b="b"/>
              <a:pathLst>
                <a:path w="1014" h="83" extrusionOk="0">
                  <a:moveTo>
                    <a:pt x="42" y="0"/>
                  </a:moveTo>
                  <a:lnTo>
                    <a:pt x="14" y="14"/>
                  </a:lnTo>
                  <a:lnTo>
                    <a:pt x="1" y="41"/>
                  </a:lnTo>
                  <a:lnTo>
                    <a:pt x="14" y="69"/>
                  </a:lnTo>
                  <a:lnTo>
                    <a:pt x="42" y="83"/>
                  </a:lnTo>
                  <a:lnTo>
                    <a:pt x="973" y="83"/>
                  </a:lnTo>
                  <a:lnTo>
                    <a:pt x="1000" y="69"/>
                  </a:lnTo>
                  <a:lnTo>
                    <a:pt x="1014" y="41"/>
                  </a:lnTo>
                  <a:lnTo>
                    <a:pt x="1000" y="14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2025450" y="2412775"/>
              <a:ext cx="18175" cy="65400"/>
            </a:xfrm>
            <a:custGeom>
              <a:avLst/>
              <a:gdLst/>
              <a:ahLst/>
              <a:cxnLst/>
              <a:rect l="l" t="t" r="r" b="b"/>
              <a:pathLst>
                <a:path w="727" h="2616" extrusionOk="0">
                  <a:moveTo>
                    <a:pt x="371" y="0"/>
                  </a:moveTo>
                  <a:lnTo>
                    <a:pt x="288" y="14"/>
                  </a:lnTo>
                  <a:lnTo>
                    <a:pt x="220" y="28"/>
                  </a:lnTo>
                  <a:lnTo>
                    <a:pt x="165" y="69"/>
                  </a:lnTo>
                  <a:lnTo>
                    <a:pt x="110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5" y="288"/>
                  </a:lnTo>
                  <a:lnTo>
                    <a:pt x="1" y="356"/>
                  </a:lnTo>
                  <a:lnTo>
                    <a:pt x="1" y="2246"/>
                  </a:lnTo>
                  <a:lnTo>
                    <a:pt x="15" y="2328"/>
                  </a:lnTo>
                  <a:lnTo>
                    <a:pt x="28" y="2397"/>
                  </a:lnTo>
                  <a:lnTo>
                    <a:pt x="69" y="2451"/>
                  </a:lnTo>
                  <a:lnTo>
                    <a:pt x="110" y="2506"/>
                  </a:lnTo>
                  <a:lnTo>
                    <a:pt x="165" y="2547"/>
                  </a:lnTo>
                  <a:lnTo>
                    <a:pt x="220" y="2588"/>
                  </a:lnTo>
                  <a:lnTo>
                    <a:pt x="288" y="2602"/>
                  </a:lnTo>
                  <a:lnTo>
                    <a:pt x="371" y="2616"/>
                  </a:lnTo>
                  <a:lnTo>
                    <a:pt x="439" y="2602"/>
                  </a:lnTo>
                  <a:lnTo>
                    <a:pt x="508" y="2588"/>
                  </a:lnTo>
                  <a:lnTo>
                    <a:pt x="562" y="2547"/>
                  </a:lnTo>
                  <a:lnTo>
                    <a:pt x="617" y="2506"/>
                  </a:lnTo>
                  <a:lnTo>
                    <a:pt x="658" y="2451"/>
                  </a:lnTo>
                  <a:lnTo>
                    <a:pt x="699" y="2397"/>
                  </a:lnTo>
                  <a:lnTo>
                    <a:pt x="713" y="2328"/>
                  </a:lnTo>
                  <a:lnTo>
                    <a:pt x="727" y="2246"/>
                  </a:lnTo>
                  <a:lnTo>
                    <a:pt x="727" y="356"/>
                  </a:lnTo>
                  <a:lnTo>
                    <a:pt x="713" y="288"/>
                  </a:lnTo>
                  <a:lnTo>
                    <a:pt x="699" y="219"/>
                  </a:lnTo>
                  <a:lnTo>
                    <a:pt x="658" y="164"/>
                  </a:lnTo>
                  <a:lnTo>
                    <a:pt x="617" y="110"/>
                  </a:lnTo>
                  <a:lnTo>
                    <a:pt x="562" y="69"/>
                  </a:lnTo>
                  <a:lnTo>
                    <a:pt x="508" y="28"/>
                  </a:lnTo>
                  <a:lnTo>
                    <a:pt x="439" y="1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1857700" y="2481925"/>
              <a:ext cx="51375" cy="51725"/>
            </a:xfrm>
            <a:custGeom>
              <a:avLst/>
              <a:gdLst/>
              <a:ahLst/>
              <a:cxnLst/>
              <a:rect l="l" t="t" r="r" b="b"/>
              <a:pathLst>
                <a:path w="2055" h="2069" extrusionOk="0">
                  <a:moveTo>
                    <a:pt x="357" y="0"/>
                  </a:moveTo>
                  <a:lnTo>
                    <a:pt x="288" y="14"/>
                  </a:lnTo>
                  <a:lnTo>
                    <a:pt x="220" y="28"/>
                  </a:lnTo>
                  <a:lnTo>
                    <a:pt x="165" y="69"/>
                  </a:lnTo>
                  <a:lnTo>
                    <a:pt x="110" y="110"/>
                  </a:lnTo>
                  <a:lnTo>
                    <a:pt x="55" y="165"/>
                  </a:lnTo>
                  <a:lnTo>
                    <a:pt x="28" y="233"/>
                  </a:lnTo>
                  <a:lnTo>
                    <a:pt x="14" y="302"/>
                  </a:lnTo>
                  <a:lnTo>
                    <a:pt x="1" y="370"/>
                  </a:lnTo>
                  <a:lnTo>
                    <a:pt x="14" y="439"/>
                  </a:lnTo>
                  <a:lnTo>
                    <a:pt x="28" y="507"/>
                  </a:lnTo>
                  <a:lnTo>
                    <a:pt x="55" y="562"/>
                  </a:lnTo>
                  <a:lnTo>
                    <a:pt x="110" y="617"/>
                  </a:lnTo>
                  <a:lnTo>
                    <a:pt x="1439" y="1959"/>
                  </a:lnTo>
                  <a:lnTo>
                    <a:pt x="1493" y="2000"/>
                  </a:lnTo>
                  <a:lnTo>
                    <a:pt x="1562" y="2041"/>
                  </a:lnTo>
                  <a:lnTo>
                    <a:pt x="1630" y="2055"/>
                  </a:lnTo>
                  <a:lnTo>
                    <a:pt x="1699" y="2068"/>
                  </a:lnTo>
                  <a:lnTo>
                    <a:pt x="1767" y="2055"/>
                  </a:lnTo>
                  <a:lnTo>
                    <a:pt x="1836" y="2041"/>
                  </a:lnTo>
                  <a:lnTo>
                    <a:pt x="1890" y="2000"/>
                  </a:lnTo>
                  <a:lnTo>
                    <a:pt x="1959" y="1959"/>
                  </a:lnTo>
                  <a:lnTo>
                    <a:pt x="2000" y="1904"/>
                  </a:lnTo>
                  <a:lnTo>
                    <a:pt x="2027" y="1835"/>
                  </a:lnTo>
                  <a:lnTo>
                    <a:pt x="2055" y="1767"/>
                  </a:lnTo>
                  <a:lnTo>
                    <a:pt x="2055" y="1698"/>
                  </a:lnTo>
                  <a:lnTo>
                    <a:pt x="2055" y="1630"/>
                  </a:lnTo>
                  <a:lnTo>
                    <a:pt x="2027" y="1562"/>
                  </a:lnTo>
                  <a:lnTo>
                    <a:pt x="2000" y="1507"/>
                  </a:lnTo>
                  <a:lnTo>
                    <a:pt x="1959" y="1452"/>
                  </a:lnTo>
                  <a:lnTo>
                    <a:pt x="617" y="110"/>
                  </a:lnTo>
                  <a:lnTo>
                    <a:pt x="562" y="69"/>
                  </a:lnTo>
                  <a:lnTo>
                    <a:pt x="494" y="28"/>
                  </a:lnTo>
                  <a:lnTo>
                    <a:pt x="425" y="14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1787875" y="2649675"/>
              <a:ext cx="65400" cy="18175"/>
            </a:xfrm>
            <a:custGeom>
              <a:avLst/>
              <a:gdLst/>
              <a:ahLst/>
              <a:cxnLst/>
              <a:rect l="l" t="t" r="r" b="b"/>
              <a:pathLst>
                <a:path w="2616" h="727" extrusionOk="0">
                  <a:moveTo>
                    <a:pt x="370" y="1"/>
                  </a:moveTo>
                  <a:lnTo>
                    <a:pt x="301" y="14"/>
                  </a:lnTo>
                  <a:lnTo>
                    <a:pt x="233" y="28"/>
                  </a:lnTo>
                  <a:lnTo>
                    <a:pt x="164" y="69"/>
                  </a:lnTo>
                  <a:lnTo>
                    <a:pt x="110" y="110"/>
                  </a:lnTo>
                  <a:lnTo>
                    <a:pt x="68" y="165"/>
                  </a:lnTo>
                  <a:lnTo>
                    <a:pt x="41" y="220"/>
                  </a:lnTo>
                  <a:lnTo>
                    <a:pt x="14" y="288"/>
                  </a:lnTo>
                  <a:lnTo>
                    <a:pt x="0" y="357"/>
                  </a:lnTo>
                  <a:lnTo>
                    <a:pt x="14" y="439"/>
                  </a:lnTo>
                  <a:lnTo>
                    <a:pt x="41" y="507"/>
                  </a:lnTo>
                  <a:lnTo>
                    <a:pt x="68" y="562"/>
                  </a:lnTo>
                  <a:lnTo>
                    <a:pt x="110" y="617"/>
                  </a:lnTo>
                  <a:lnTo>
                    <a:pt x="164" y="658"/>
                  </a:lnTo>
                  <a:lnTo>
                    <a:pt x="233" y="699"/>
                  </a:lnTo>
                  <a:lnTo>
                    <a:pt x="301" y="713"/>
                  </a:lnTo>
                  <a:lnTo>
                    <a:pt x="370" y="726"/>
                  </a:lnTo>
                  <a:lnTo>
                    <a:pt x="2260" y="726"/>
                  </a:lnTo>
                  <a:lnTo>
                    <a:pt x="2328" y="713"/>
                  </a:lnTo>
                  <a:lnTo>
                    <a:pt x="2397" y="699"/>
                  </a:lnTo>
                  <a:lnTo>
                    <a:pt x="2451" y="658"/>
                  </a:lnTo>
                  <a:lnTo>
                    <a:pt x="2506" y="617"/>
                  </a:lnTo>
                  <a:lnTo>
                    <a:pt x="2561" y="562"/>
                  </a:lnTo>
                  <a:lnTo>
                    <a:pt x="2588" y="507"/>
                  </a:lnTo>
                  <a:lnTo>
                    <a:pt x="2616" y="439"/>
                  </a:lnTo>
                  <a:lnTo>
                    <a:pt x="2616" y="357"/>
                  </a:lnTo>
                  <a:lnTo>
                    <a:pt x="2616" y="288"/>
                  </a:lnTo>
                  <a:lnTo>
                    <a:pt x="2588" y="220"/>
                  </a:lnTo>
                  <a:lnTo>
                    <a:pt x="2561" y="165"/>
                  </a:lnTo>
                  <a:lnTo>
                    <a:pt x="2506" y="110"/>
                  </a:lnTo>
                  <a:lnTo>
                    <a:pt x="2451" y="69"/>
                  </a:lnTo>
                  <a:lnTo>
                    <a:pt x="2397" y="28"/>
                  </a:lnTo>
                  <a:lnTo>
                    <a:pt x="2328" y="1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1857350" y="2784225"/>
              <a:ext cx="51400" cy="51375"/>
            </a:xfrm>
            <a:custGeom>
              <a:avLst/>
              <a:gdLst/>
              <a:ahLst/>
              <a:cxnLst/>
              <a:rect l="l" t="t" r="r" b="b"/>
              <a:pathLst>
                <a:path w="2056" h="2055" extrusionOk="0">
                  <a:moveTo>
                    <a:pt x="1631" y="0"/>
                  </a:moveTo>
                  <a:lnTo>
                    <a:pt x="1562" y="28"/>
                  </a:lnTo>
                  <a:lnTo>
                    <a:pt x="1494" y="55"/>
                  </a:lnTo>
                  <a:lnTo>
                    <a:pt x="1439" y="96"/>
                  </a:lnTo>
                  <a:lnTo>
                    <a:pt x="97" y="1438"/>
                  </a:lnTo>
                  <a:lnTo>
                    <a:pt x="56" y="1493"/>
                  </a:lnTo>
                  <a:lnTo>
                    <a:pt x="28" y="1562"/>
                  </a:lnTo>
                  <a:lnTo>
                    <a:pt x="1" y="1630"/>
                  </a:lnTo>
                  <a:lnTo>
                    <a:pt x="1" y="1699"/>
                  </a:lnTo>
                  <a:lnTo>
                    <a:pt x="1" y="1767"/>
                  </a:lnTo>
                  <a:lnTo>
                    <a:pt x="28" y="1835"/>
                  </a:lnTo>
                  <a:lnTo>
                    <a:pt x="56" y="1890"/>
                  </a:lnTo>
                  <a:lnTo>
                    <a:pt x="97" y="1945"/>
                  </a:lnTo>
                  <a:lnTo>
                    <a:pt x="165" y="2000"/>
                  </a:lnTo>
                  <a:lnTo>
                    <a:pt x="220" y="2027"/>
                  </a:lnTo>
                  <a:lnTo>
                    <a:pt x="289" y="2041"/>
                  </a:lnTo>
                  <a:lnTo>
                    <a:pt x="357" y="2055"/>
                  </a:lnTo>
                  <a:lnTo>
                    <a:pt x="425" y="2041"/>
                  </a:lnTo>
                  <a:lnTo>
                    <a:pt x="494" y="2027"/>
                  </a:lnTo>
                  <a:lnTo>
                    <a:pt x="562" y="2000"/>
                  </a:lnTo>
                  <a:lnTo>
                    <a:pt x="617" y="1945"/>
                  </a:lnTo>
                  <a:lnTo>
                    <a:pt x="1946" y="617"/>
                  </a:lnTo>
                  <a:lnTo>
                    <a:pt x="2000" y="562"/>
                  </a:lnTo>
                  <a:lnTo>
                    <a:pt x="2028" y="493"/>
                  </a:lnTo>
                  <a:lnTo>
                    <a:pt x="2055" y="425"/>
                  </a:lnTo>
                  <a:lnTo>
                    <a:pt x="2055" y="356"/>
                  </a:lnTo>
                  <a:lnTo>
                    <a:pt x="2055" y="288"/>
                  </a:lnTo>
                  <a:lnTo>
                    <a:pt x="2028" y="220"/>
                  </a:lnTo>
                  <a:lnTo>
                    <a:pt x="2000" y="165"/>
                  </a:lnTo>
                  <a:lnTo>
                    <a:pt x="1946" y="96"/>
                  </a:lnTo>
                  <a:lnTo>
                    <a:pt x="1891" y="55"/>
                  </a:lnTo>
                  <a:lnTo>
                    <a:pt x="1836" y="2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2159325" y="2784575"/>
              <a:ext cx="51375" cy="51375"/>
            </a:xfrm>
            <a:custGeom>
              <a:avLst/>
              <a:gdLst/>
              <a:ahLst/>
              <a:cxnLst/>
              <a:rect l="l" t="t" r="r" b="b"/>
              <a:pathLst>
                <a:path w="2055" h="2055" extrusionOk="0">
                  <a:moveTo>
                    <a:pt x="356" y="0"/>
                  </a:moveTo>
                  <a:lnTo>
                    <a:pt x="288" y="14"/>
                  </a:lnTo>
                  <a:lnTo>
                    <a:pt x="233" y="28"/>
                  </a:lnTo>
                  <a:lnTo>
                    <a:pt x="165" y="55"/>
                  </a:lnTo>
                  <a:lnTo>
                    <a:pt x="110" y="110"/>
                  </a:lnTo>
                  <a:lnTo>
                    <a:pt x="55" y="164"/>
                  </a:lnTo>
                  <a:lnTo>
                    <a:pt x="28" y="219"/>
                  </a:lnTo>
                  <a:lnTo>
                    <a:pt x="14" y="288"/>
                  </a:lnTo>
                  <a:lnTo>
                    <a:pt x="0" y="356"/>
                  </a:lnTo>
                  <a:lnTo>
                    <a:pt x="14" y="425"/>
                  </a:lnTo>
                  <a:lnTo>
                    <a:pt x="28" y="493"/>
                  </a:lnTo>
                  <a:lnTo>
                    <a:pt x="55" y="562"/>
                  </a:lnTo>
                  <a:lnTo>
                    <a:pt x="110" y="616"/>
                  </a:lnTo>
                  <a:lnTo>
                    <a:pt x="1438" y="1958"/>
                  </a:lnTo>
                  <a:lnTo>
                    <a:pt x="1507" y="1999"/>
                  </a:lnTo>
                  <a:lnTo>
                    <a:pt x="1561" y="2027"/>
                  </a:lnTo>
                  <a:lnTo>
                    <a:pt x="1630" y="2054"/>
                  </a:lnTo>
                  <a:lnTo>
                    <a:pt x="1767" y="2054"/>
                  </a:lnTo>
                  <a:lnTo>
                    <a:pt x="1835" y="2027"/>
                  </a:lnTo>
                  <a:lnTo>
                    <a:pt x="1904" y="1999"/>
                  </a:lnTo>
                  <a:lnTo>
                    <a:pt x="1959" y="1958"/>
                  </a:lnTo>
                  <a:lnTo>
                    <a:pt x="2000" y="1890"/>
                  </a:lnTo>
                  <a:lnTo>
                    <a:pt x="2027" y="1835"/>
                  </a:lnTo>
                  <a:lnTo>
                    <a:pt x="2054" y="1767"/>
                  </a:lnTo>
                  <a:lnTo>
                    <a:pt x="2054" y="1698"/>
                  </a:lnTo>
                  <a:lnTo>
                    <a:pt x="2054" y="1630"/>
                  </a:lnTo>
                  <a:lnTo>
                    <a:pt x="2027" y="1561"/>
                  </a:lnTo>
                  <a:lnTo>
                    <a:pt x="2000" y="1493"/>
                  </a:lnTo>
                  <a:lnTo>
                    <a:pt x="1959" y="1438"/>
                  </a:lnTo>
                  <a:lnTo>
                    <a:pt x="617" y="110"/>
                  </a:lnTo>
                  <a:lnTo>
                    <a:pt x="562" y="55"/>
                  </a:lnTo>
                  <a:lnTo>
                    <a:pt x="493" y="28"/>
                  </a:lnTo>
                  <a:lnTo>
                    <a:pt x="438" y="14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2215125" y="2650350"/>
              <a:ext cx="65425" cy="18175"/>
            </a:xfrm>
            <a:custGeom>
              <a:avLst/>
              <a:gdLst/>
              <a:ahLst/>
              <a:cxnLst/>
              <a:rect l="l" t="t" r="r" b="b"/>
              <a:pathLst>
                <a:path w="2617" h="727" extrusionOk="0">
                  <a:moveTo>
                    <a:pt x="288" y="1"/>
                  </a:moveTo>
                  <a:lnTo>
                    <a:pt x="220" y="28"/>
                  </a:lnTo>
                  <a:lnTo>
                    <a:pt x="165" y="56"/>
                  </a:lnTo>
                  <a:lnTo>
                    <a:pt x="110" y="111"/>
                  </a:lnTo>
                  <a:lnTo>
                    <a:pt x="69" y="165"/>
                  </a:lnTo>
                  <a:lnTo>
                    <a:pt x="28" y="220"/>
                  </a:lnTo>
                  <a:lnTo>
                    <a:pt x="14" y="289"/>
                  </a:lnTo>
                  <a:lnTo>
                    <a:pt x="0" y="357"/>
                  </a:lnTo>
                  <a:lnTo>
                    <a:pt x="14" y="439"/>
                  </a:lnTo>
                  <a:lnTo>
                    <a:pt x="28" y="494"/>
                  </a:lnTo>
                  <a:lnTo>
                    <a:pt x="69" y="562"/>
                  </a:lnTo>
                  <a:lnTo>
                    <a:pt x="110" y="617"/>
                  </a:lnTo>
                  <a:lnTo>
                    <a:pt x="165" y="658"/>
                  </a:lnTo>
                  <a:lnTo>
                    <a:pt x="220" y="686"/>
                  </a:lnTo>
                  <a:lnTo>
                    <a:pt x="288" y="713"/>
                  </a:lnTo>
                  <a:lnTo>
                    <a:pt x="370" y="727"/>
                  </a:lnTo>
                  <a:lnTo>
                    <a:pt x="2260" y="727"/>
                  </a:lnTo>
                  <a:lnTo>
                    <a:pt x="2328" y="713"/>
                  </a:lnTo>
                  <a:lnTo>
                    <a:pt x="2397" y="686"/>
                  </a:lnTo>
                  <a:lnTo>
                    <a:pt x="2452" y="658"/>
                  </a:lnTo>
                  <a:lnTo>
                    <a:pt x="2506" y="617"/>
                  </a:lnTo>
                  <a:lnTo>
                    <a:pt x="2548" y="562"/>
                  </a:lnTo>
                  <a:lnTo>
                    <a:pt x="2589" y="494"/>
                  </a:lnTo>
                  <a:lnTo>
                    <a:pt x="2602" y="439"/>
                  </a:lnTo>
                  <a:lnTo>
                    <a:pt x="2616" y="357"/>
                  </a:lnTo>
                  <a:lnTo>
                    <a:pt x="2602" y="289"/>
                  </a:lnTo>
                  <a:lnTo>
                    <a:pt x="2589" y="220"/>
                  </a:lnTo>
                  <a:lnTo>
                    <a:pt x="2548" y="165"/>
                  </a:lnTo>
                  <a:lnTo>
                    <a:pt x="2506" y="111"/>
                  </a:lnTo>
                  <a:lnTo>
                    <a:pt x="2452" y="56"/>
                  </a:lnTo>
                  <a:lnTo>
                    <a:pt x="2397" y="28"/>
                  </a:lnTo>
                  <a:lnTo>
                    <a:pt x="23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2159650" y="2482600"/>
              <a:ext cx="51725" cy="51375"/>
            </a:xfrm>
            <a:custGeom>
              <a:avLst/>
              <a:gdLst/>
              <a:ahLst/>
              <a:cxnLst/>
              <a:rect l="l" t="t" r="r" b="b"/>
              <a:pathLst>
                <a:path w="2069" h="2055" extrusionOk="0">
                  <a:moveTo>
                    <a:pt x="1631" y="1"/>
                  </a:moveTo>
                  <a:lnTo>
                    <a:pt x="1562" y="28"/>
                  </a:lnTo>
                  <a:lnTo>
                    <a:pt x="1507" y="56"/>
                  </a:lnTo>
                  <a:lnTo>
                    <a:pt x="1453" y="97"/>
                  </a:lnTo>
                  <a:lnTo>
                    <a:pt x="111" y="1439"/>
                  </a:lnTo>
                  <a:lnTo>
                    <a:pt x="69" y="1493"/>
                  </a:lnTo>
                  <a:lnTo>
                    <a:pt x="28" y="1562"/>
                  </a:lnTo>
                  <a:lnTo>
                    <a:pt x="15" y="1630"/>
                  </a:lnTo>
                  <a:lnTo>
                    <a:pt x="1" y="1699"/>
                  </a:lnTo>
                  <a:lnTo>
                    <a:pt x="15" y="1767"/>
                  </a:lnTo>
                  <a:lnTo>
                    <a:pt x="28" y="1822"/>
                  </a:lnTo>
                  <a:lnTo>
                    <a:pt x="69" y="1891"/>
                  </a:lnTo>
                  <a:lnTo>
                    <a:pt x="111" y="1945"/>
                  </a:lnTo>
                  <a:lnTo>
                    <a:pt x="165" y="2000"/>
                  </a:lnTo>
                  <a:lnTo>
                    <a:pt x="234" y="2028"/>
                  </a:lnTo>
                  <a:lnTo>
                    <a:pt x="302" y="2041"/>
                  </a:lnTo>
                  <a:lnTo>
                    <a:pt x="371" y="2055"/>
                  </a:lnTo>
                  <a:lnTo>
                    <a:pt x="439" y="2041"/>
                  </a:lnTo>
                  <a:lnTo>
                    <a:pt x="508" y="2028"/>
                  </a:lnTo>
                  <a:lnTo>
                    <a:pt x="562" y="2000"/>
                  </a:lnTo>
                  <a:lnTo>
                    <a:pt x="617" y="1945"/>
                  </a:lnTo>
                  <a:lnTo>
                    <a:pt x="1959" y="617"/>
                  </a:lnTo>
                  <a:lnTo>
                    <a:pt x="2000" y="549"/>
                  </a:lnTo>
                  <a:lnTo>
                    <a:pt x="2041" y="494"/>
                  </a:lnTo>
                  <a:lnTo>
                    <a:pt x="2055" y="425"/>
                  </a:lnTo>
                  <a:lnTo>
                    <a:pt x="2069" y="357"/>
                  </a:lnTo>
                  <a:lnTo>
                    <a:pt x="2055" y="288"/>
                  </a:lnTo>
                  <a:lnTo>
                    <a:pt x="2041" y="220"/>
                  </a:lnTo>
                  <a:lnTo>
                    <a:pt x="2000" y="151"/>
                  </a:lnTo>
                  <a:lnTo>
                    <a:pt x="1959" y="97"/>
                  </a:lnTo>
                  <a:lnTo>
                    <a:pt x="1904" y="56"/>
                  </a:lnTo>
                  <a:lnTo>
                    <a:pt x="1836" y="28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5456200" y="1267250"/>
              <a:ext cx="265025" cy="172550"/>
            </a:xfrm>
            <a:custGeom>
              <a:avLst/>
              <a:gdLst/>
              <a:ahLst/>
              <a:cxnLst/>
              <a:rect l="l" t="t" r="r" b="b"/>
              <a:pathLst>
                <a:path w="10601" h="6902" extrusionOk="0">
                  <a:moveTo>
                    <a:pt x="2123" y="0"/>
                  </a:moveTo>
                  <a:lnTo>
                    <a:pt x="2027" y="14"/>
                  </a:lnTo>
                  <a:lnTo>
                    <a:pt x="1849" y="69"/>
                  </a:lnTo>
                  <a:lnTo>
                    <a:pt x="1671" y="137"/>
                  </a:lnTo>
                  <a:lnTo>
                    <a:pt x="1521" y="247"/>
                  </a:lnTo>
                  <a:lnTo>
                    <a:pt x="1398" y="370"/>
                  </a:lnTo>
                  <a:lnTo>
                    <a:pt x="1288" y="520"/>
                  </a:lnTo>
                  <a:lnTo>
                    <a:pt x="1247" y="603"/>
                  </a:lnTo>
                  <a:lnTo>
                    <a:pt x="1206" y="698"/>
                  </a:lnTo>
                  <a:lnTo>
                    <a:pt x="1178" y="781"/>
                  </a:lnTo>
                  <a:lnTo>
                    <a:pt x="1151" y="876"/>
                  </a:lnTo>
                  <a:lnTo>
                    <a:pt x="1" y="6902"/>
                  </a:lnTo>
                  <a:lnTo>
                    <a:pt x="10600" y="6902"/>
                  </a:lnTo>
                  <a:lnTo>
                    <a:pt x="9450" y="876"/>
                  </a:lnTo>
                  <a:lnTo>
                    <a:pt x="9422" y="781"/>
                  </a:lnTo>
                  <a:lnTo>
                    <a:pt x="9395" y="698"/>
                  </a:lnTo>
                  <a:lnTo>
                    <a:pt x="9313" y="520"/>
                  </a:lnTo>
                  <a:lnTo>
                    <a:pt x="9203" y="370"/>
                  </a:lnTo>
                  <a:lnTo>
                    <a:pt x="9080" y="247"/>
                  </a:lnTo>
                  <a:lnTo>
                    <a:pt x="8929" y="137"/>
                  </a:lnTo>
                  <a:lnTo>
                    <a:pt x="8765" y="69"/>
                  </a:lnTo>
                  <a:lnTo>
                    <a:pt x="8573" y="14"/>
                  </a:lnTo>
                  <a:lnTo>
                    <a:pt x="8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5032025" y="1409650"/>
              <a:ext cx="278350" cy="278375"/>
            </a:xfrm>
            <a:custGeom>
              <a:avLst/>
              <a:gdLst/>
              <a:ahLst/>
              <a:cxnLst/>
              <a:rect l="l" t="t" r="r" b="b"/>
              <a:pathLst>
                <a:path w="11134" h="11135" extrusionOk="0">
                  <a:moveTo>
                    <a:pt x="5341" y="1"/>
                  </a:moveTo>
                  <a:lnTo>
                    <a:pt x="5163" y="28"/>
                  </a:lnTo>
                  <a:lnTo>
                    <a:pt x="4985" y="97"/>
                  </a:lnTo>
                  <a:lnTo>
                    <a:pt x="4821" y="193"/>
                  </a:lnTo>
                  <a:lnTo>
                    <a:pt x="4752" y="247"/>
                  </a:lnTo>
                  <a:lnTo>
                    <a:pt x="4684" y="316"/>
                  </a:lnTo>
                  <a:lnTo>
                    <a:pt x="2630" y="2356"/>
                  </a:lnTo>
                  <a:lnTo>
                    <a:pt x="2356" y="2630"/>
                  </a:lnTo>
                  <a:lnTo>
                    <a:pt x="316" y="4671"/>
                  </a:lnTo>
                  <a:lnTo>
                    <a:pt x="247" y="4753"/>
                  </a:lnTo>
                  <a:lnTo>
                    <a:pt x="192" y="4821"/>
                  </a:lnTo>
                  <a:lnTo>
                    <a:pt x="138" y="4903"/>
                  </a:lnTo>
                  <a:lnTo>
                    <a:pt x="96" y="4986"/>
                  </a:lnTo>
                  <a:lnTo>
                    <a:pt x="28" y="5164"/>
                  </a:lnTo>
                  <a:lnTo>
                    <a:pt x="1" y="5342"/>
                  </a:lnTo>
                  <a:lnTo>
                    <a:pt x="1" y="5520"/>
                  </a:lnTo>
                  <a:lnTo>
                    <a:pt x="28" y="5698"/>
                  </a:lnTo>
                  <a:lnTo>
                    <a:pt x="83" y="5876"/>
                  </a:lnTo>
                  <a:lnTo>
                    <a:pt x="138" y="5972"/>
                  </a:lnTo>
                  <a:lnTo>
                    <a:pt x="179" y="6054"/>
                  </a:lnTo>
                  <a:lnTo>
                    <a:pt x="3630" y="11134"/>
                  </a:lnTo>
                  <a:lnTo>
                    <a:pt x="7245" y="7519"/>
                  </a:lnTo>
                  <a:lnTo>
                    <a:pt x="7519" y="7245"/>
                  </a:lnTo>
                  <a:lnTo>
                    <a:pt x="11134" y="3630"/>
                  </a:lnTo>
                  <a:lnTo>
                    <a:pt x="6053" y="179"/>
                  </a:lnTo>
                  <a:lnTo>
                    <a:pt x="5971" y="124"/>
                  </a:lnTo>
                  <a:lnTo>
                    <a:pt x="5875" y="83"/>
                  </a:lnTo>
                  <a:lnTo>
                    <a:pt x="5793" y="56"/>
                  </a:lnTo>
                  <a:lnTo>
                    <a:pt x="5711" y="28"/>
                  </a:lnTo>
                  <a:lnTo>
                    <a:pt x="55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4889600" y="1833850"/>
              <a:ext cx="172925" cy="265000"/>
            </a:xfrm>
            <a:custGeom>
              <a:avLst/>
              <a:gdLst/>
              <a:ahLst/>
              <a:cxnLst/>
              <a:rect l="l" t="t" r="r" b="b"/>
              <a:pathLst>
                <a:path w="6917" h="10600" extrusionOk="0">
                  <a:moveTo>
                    <a:pt x="6916" y="0"/>
                  </a:moveTo>
                  <a:lnTo>
                    <a:pt x="877" y="1150"/>
                  </a:lnTo>
                  <a:lnTo>
                    <a:pt x="781" y="1178"/>
                  </a:lnTo>
                  <a:lnTo>
                    <a:pt x="699" y="1205"/>
                  </a:lnTo>
                  <a:lnTo>
                    <a:pt x="521" y="1287"/>
                  </a:lnTo>
                  <a:lnTo>
                    <a:pt x="384" y="1397"/>
                  </a:lnTo>
                  <a:lnTo>
                    <a:pt x="247" y="1520"/>
                  </a:lnTo>
                  <a:lnTo>
                    <a:pt x="151" y="1671"/>
                  </a:lnTo>
                  <a:lnTo>
                    <a:pt x="69" y="1849"/>
                  </a:lnTo>
                  <a:lnTo>
                    <a:pt x="14" y="2027"/>
                  </a:lnTo>
                  <a:lnTo>
                    <a:pt x="1" y="2123"/>
                  </a:lnTo>
                  <a:lnTo>
                    <a:pt x="1" y="2219"/>
                  </a:lnTo>
                  <a:lnTo>
                    <a:pt x="1" y="5108"/>
                  </a:lnTo>
                  <a:lnTo>
                    <a:pt x="1" y="5491"/>
                  </a:lnTo>
                  <a:lnTo>
                    <a:pt x="1" y="8381"/>
                  </a:lnTo>
                  <a:lnTo>
                    <a:pt x="1" y="8477"/>
                  </a:lnTo>
                  <a:lnTo>
                    <a:pt x="14" y="8573"/>
                  </a:lnTo>
                  <a:lnTo>
                    <a:pt x="42" y="8669"/>
                  </a:lnTo>
                  <a:lnTo>
                    <a:pt x="69" y="8751"/>
                  </a:lnTo>
                  <a:lnTo>
                    <a:pt x="151" y="8929"/>
                  </a:lnTo>
                  <a:lnTo>
                    <a:pt x="247" y="9079"/>
                  </a:lnTo>
                  <a:lnTo>
                    <a:pt x="384" y="9203"/>
                  </a:lnTo>
                  <a:lnTo>
                    <a:pt x="521" y="9312"/>
                  </a:lnTo>
                  <a:lnTo>
                    <a:pt x="699" y="9394"/>
                  </a:lnTo>
                  <a:lnTo>
                    <a:pt x="781" y="9422"/>
                  </a:lnTo>
                  <a:lnTo>
                    <a:pt x="877" y="9449"/>
                  </a:lnTo>
                  <a:lnTo>
                    <a:pt x="6916" y="10599"/>
                  </a:lnTo>
                  <a:lnTo>
                    <a:pt x="6916" y="5491"/>
                  </a:lnTo>
                  <a:lnTo>
                    <a:pt x="6916" y="5108"/>
                  </a:lnTo>
                  <a:lnTo>
                    <a:pt x="6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5032025" y="2244675"/>
              <a:ext cx="278350" cy="278350"/>
            </a:xfrm>
            <a:custGeom>
              <a:avLst/>
              <a:gdLst/>
              <a:ahLst/>
              <a:cxnLst/>
              <a:rect l="l" t="t" r="r" b="b"/>
              <a:pathLst>
                <a:path w="11134" h="11134" extrusionOk="0">
                  <a:moveTo>
                    <a:pt x="3630" y="0"/>
                  </a:moveTo>
                  <a:lnTo>
                    <a:pt x="179" y="5081"/>
                  </a:lnTo>
                  <a:lnTo>
                    <a:pt x="138" y="5163"/>
                  </a:lnTo>
                  <a:lnTo>
                    <a:pt x="83" y="5259"/>
                  </a:lnTo>
                  <a:lnTo>
                    <a:pt x="28" y="5437"/>
                  </a:lnTo>
                  <a:lnTo>
                    <a:pt x="1" y="5615"/>
                  </a:lnTo>
                  <a:lnTo>
                    <a:pt x="1" y="5793"/>
                  </a:lnTo>
                  <a:lnTo>
                    <a:pt x="28" y="5971"/>
                  </a:lnTo>
                  <a:lnTo>
                    <a:pt x="96" y="6149"/>
                  </a:lnTo>
                  <a:lnTo>
                    <a:pt x="138" y="6231"/>
                  </a:lnTo>
                  <a:lnTo>
                    <a:pt x="192" y="6313"/>
                  </a:lnTo>
                  <a:lnTo>
                    <a:pt x="247" y="6382"/>
                  </a:lnTo>
                  <a:lnTo>
                    <a:pt x="316" y="6464"/>
                  </a:lnTo>
                  <a:lnTo>
                    <a:pt x="2356" y="8504"/>
                  </a:lnTo>
                  <a:lnTo>
                    <a:pt x="2630" y="8778"/>
                  </a:lnTo>
                  <a:lnTo>
                    <a:pt x="4684" y="10819"/>
                  </a:lnTo>
                  <a:lnTo>
                    <a:pt x="4752" y="10887"/>
                  </a:lnTo>
                  <a:lnTo>
                    <a:pt x="4821" y="10942"/>
                  </a:lnTo>
                  <a:lnTo>
                    <a:pt x="4985" y="11038"/>
                  </a:lnTo>
                  <a:lnTo>
                    <a:pt x="5163" y="11106"/>
                  </a:lnTo>
                  <a:lnTo>
                    <a:pt x="5341" y="11134"/>
                  </a:lnTo>
                  <a:lnTo>
                    <a:pt x="5519" y="11134"/>
                  </a:lnTo>
                  <a:lnTo>
                    <a:pt x="5711" y="11106"/>
                  </a:lnTo>
                  <a:lnTo>
                    <a:pt x="5793" y="11079"/>
                  </a:lnTo>
                  <a:lnTo>
                    <a:pt x="5875" y="11052"/>
                  </a:lnTo>
                  <a:lnTo>
                    <a:pt x="5971" y="11010"/>
                  </a:lnTo>
                  <a:lnTo>
                    <a:pt x="6053" y="10956"/>
                  </a:lnTo>
                  <a:lnTo>
                    <a:pt x="11134" y="7505"/>
                  </a:lnTo>
                  <a:lnTo>
                    <a:pt x="7519" y="3889"/>
                  </a:lnTo>
                  <a:lnTo>
                    <a:pt x="7245" y="3616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5456200" y="2492875"/>
              <a:ext cx="265025" cy="172575"/>
            </a:xfrm>
            <a:custGeom>
              <a:avLst/>
              <a:gdLst/>
              <a:ahLst/>
              <a:cxnLst/>
              <a:rect l="l" t="t" r="r" b="b"/>
              <a:pathLst>
                <a:path w="10601" h="6903" extrusionOk="0">
                  <a:moveTo>
                    <a:pt x="1" y="1"/>
                  </a:moveTo>
                  <a:lnTo>
                    <a:pt x="1151" y="6026"/>
                  </a:lnTo>
                  <a:lnTo>
                    <a:pt x="1178" y="6122"/>
                  </a:lnTo>
                  <a:lnTo>
                    <a:pt x="1206" y="6204"/>
                  </a:lnTo>
                  <a:lnTo>
                    <a:pt x="1247" y="6300"/>
                  </a:lnTo>
                  <a:lnTo>
                    <a:pt x="1288" y="6382"/>
                  </a:lnTo>
                  <a:lnTo>
                    <a:pt x="1398" y="6533"/>
                  </a:lnTo>
                  <a:lnTo>
                    <a:pt x="1521" y="6656"/>
                  </a:lnTo>
                  <a:lnTo>
                    <a:pt x="1671" y="6766"/>
                  </a:lnTo>
                  <a:lnTo>
                    <a:pt x="1849" y="6834"/>
                  </a:lnTo>
                  <a:lnTo>
                    <a:pt x="2027" y="6889"/>
                  </a:lnTo>
                  <a:lnTo>
                    <a:pt x="2123" y="6903"/>
                  </a:lnTo>
                  <a:lnTo>
                    <a:pt x="8491" y="6903"/>
                  </a:lnTo>
                  <a:lnTo>
                    <a:pt x="8573" y="6889"/>
                  </a:lnTo>
                  <a:lnTo>
                    <a:pt x="8765" y="6834"/>
                  </a:lnTo>
                  <a:lnTo>
                    <a:pt x="8929" y="6766"/>
                  </a:lnTo>
                  <a:lnTo>
                    <a:pt x="9080" y="6656"/>
                  </a:lnTo>
                  <a:lnTo>
                    <a:pt x="9203" y="6533"/>
                  </a:lnTo>
                  <a:lnTo>
                    <a:pt x="9313" y="6382"/>
                  </a:lnTo>
                  <a:lnTo>
                    <a:pt x="9395" y="6204"/>
                  </a:lnTo>
                  <a:lnTo>
                    <a:pt x="9422" y="6122"/>
                  </a:lnTo>
                  <a:lnTo>
                    <a:pt x="9450" y="6026"/>
                  </a:lnTo>
                  <a:lnTo>
                    <a:pt x="106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5867375" y="2244675"/>
              <a:ext cx="278025" cy="278350"/>
            </a:xfrm>
            <a:custGeom>
              <a:avLst/>
              <a:gdLst/>
              <a:ahLst/>
              <a:cxnLst/>
              <a:rect l="l" t="t" r="r" b="b"/>
              <a:pathLst>
                <a:path w="11121" h="11134" extrusionOk="0">
                  <a:moveTo>
                    <a:pt x="7491" y="0"/>
                  </a:moveTo>
                  <a:lnTo>
                    <a:pt x="3876" y="3616"/>
                  </a:lnTo>
                  <a:lnTo>
                    <a:pt x="3602" y="3889"/>
                  </a:lnTo>
                  <a:lnTo>
                    <a:pt x="0" y="7505"/>
                  </a:lnTo>
                  <a:lnTo>
                    <a:pt x="5081" y="10956"/>
                  </a:lnTo>
                  <a:lnTo>
                    <a:pt x="5163" y="11010"/>
                  </a:lnTo>
                  <a:lnTo>
                    <a:pt x="5245" y="11052"/>
                  </a:lnTo>
                  <a:lnTo>
                    <a:pt x="5423" y="11106"/>
                  </a:lnTo>
                  <a:lnTo>
                    <a:pt x="5601" y="11134"/>
                  </a:lnTo>
                  <a:lnTo>
                    <a:pt x="5779" y="11134"/>
                  </a:lnTo>
                  <a:lnTo>
                    <a:pt x="5971" y="11106"/>
                  </a:lnTo>
                  <a:lnTo>
                    <a:pt x="6136" y="11038"/>
                  </a:lnTo>
                  <a:lnTo>
                    <a:pt x="6300" y="10942"/>
                  </a:lnTo>
                  <a:lnTo>
                    <a:pt x="6382" y="10887"/>
                  </a:lnTo>
                  <a:lnTo>
                    <a:pt x="6450" y="10819"/>
                  </a:lnTo>
                  <a:lnTo>
                    <a:pt x="8491" y="8778"/>
                  </a:lnTo>
                  <a:lnTo>
                    <a:pt x="8765" y="8504"/>
                  </a:lnTo>
                  <a:lnTo>
                    <a:pt x="10805" y="6464"/>
                  </a:lnTo>
                  <a:lnTo>
                    <a:pt x="10874" y="6382"/>
                  </a:lnTo>
                  <a:lnTo>
                    <a:pt x="10928" y="6313"/>
                  </a:lnTo>
                  <a:lnTo>
                    <a:pt x="11024" y="6149"/>
                  </a:lnTo>
                  <a:lnTo>
                    <a:pt x="11093" y="5971"/>
                  </a:lnTo>
                  <a:lnTo>
                    <a:pt x="11120" y="5793"/>
                  </a:lnTo>
                  <a:lnTo>
                    <a:pt x="11120" y="5615"/>
                  </a:lnTo>
                  <a:lnTo>
                    <a:pt x="11093" y="5437"/>
                  </a:lnTo>
                  <a:lnTo>
                    <a:pt x="11038" y="5259"/>
                  </a:lnTo>
                  <a:lnTo>
                    <a:pt x="10997" y="5163"/>
                  </a:lnTo>
                  <a:lnTo>
                    <a:pt x="10942" y="5081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6115250" y="1833850"/>
              <a:ext cx="172550" cy="265000"/>
            </a:xfrm>
            <a:custGeom>
              <a:avLst/>
              <a:gdLst/>
              <a:ahLst/>
              <a:cxnLst/>
              <a:rect l="l" t="t" r="r" b="b"/>
              <a:pathLst>
                <a:path w="6902" h="10600" extrusionOk="0">
                  <a:moveTo>
                    <a:pt x="0" y="0"/>
                  </a:moveTo>
                  <a:lnTo>
                    <a:pt x="0" y="5108"/>
                  </a:lnTo>
                  <a:lnTo>
                    <a:pt x="0" y="5491"/>
                  </a:lnTo>
                  <a:lnTo>
                    <a:pt x="0" y="10599"/>
                  </a:lnTo>
                  <a:lnTo>
                    <a:pt x="6026" y="9449"/>
                  </a:lnTo>
                  <a:lnTo>
                    <a:pt x="6121" y="9422"/>
                  </a:lnTo>
                  <a:lnTo>
                    <a:pt x="6217" y="9394"/>
                  </a:lnTo>
                  <a:lnTo>
                    <a:pt x="6382" y="9312"/>
                  </a:lnTo>
                  <a:lnTo>
                    <a:pt x="6532" y="9203"/>
                  </a:lnTo>
                  <a:lnTo>
                    <a:pt x="6656" y="9079"/>
                  </a:lnTo>
                  <a:lnTo>
                    <a:pt x="6765" y="8929"/>
                  </a:lnTo>
                  <a:lnTo>
                    <a:pt x="6834" y="8751"/>
                  </a:lnTo>
                  <a:lnTo>
                    <a:pt x="6888" y="8573"/>
                  </a:lnTo>
                  <a:lnTo>
                    <a:pt x="6902" y="8477"/>
                  </a:lnTo>
                  <a:lnTo>
                    <a:pt x="6902" y="8381"/>
                  </a:lnTo>
                  <a:lnTo>
                    <a:pt x="6902" y="5491"/>
                  </a:lnTo>
                  <a:lnTo>
                    <a:pt x="6902" y="5108"/>
                  </a:lnTo>
                  <a:lnTo>
                    <a:pt x="6902" y="2219"/>
                  </a:lnTo>
                  <a:lnTo>
                    <a:pt x="6902" y="2123"/>
                  </a:lnTo>
                  <a:lnTo>
                    <a:pt x="6888" y="2027"/>
                  </a:lnTo>
                  <a:lnTo>
                    <a:pt x="6834" y="1849"/>
                  </a:lnTo>
                  <a:lnTo>
                    <a:pt x="6765" y="1671"/>
                  </a:lnTo>
                  <a:lnTo>
                    <a:pt x="6656" y="1520"/>
                  </a:lnTo>
                  <a:lnTo>
                    <a:pt x="6532" y="1397"/>
                  </a:lnTo>
                  <a:lnTo>
                    <a:pt x="6382" y="1287"/>
                  </a:lnTo>
                  <a:lnTo>
                    <a:pt x="6217" y="1205"/>
                  </a:lnTo>
                  <a:lnTo>
                    <a:pt x="6121" y="1178"/>
                  </a:lnTo>
                  <a:lnTo>
                    <a:pt x="6026" y="11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5867375" y="1409650"/>
              <a:ext cx="278025" cy="278375"/>
            </a:xfrm>
            <a:custGeom>
              <a:avLst/>
              <a:gdLst/>
              <a:ahLst/>
              <a:cxnLst/>
              <a:rect l="l" t="t" r="r" b="b"/>
              <a:pathLst>
                <a:path w="11121" h="11135" extrusionOk="0">
                  <a:moveTo>
                    <a:pt x="5601" y="1"/>
                  </a:moveTo>
                  <a:lnTo>
                    <a:pt x="5423" y="28"/>
                  </a:lnTo>
                  <a:lnTo>
                    <a:pt x="5245" y="83"/>
                  </a:lnTo>
                  <a:lnTo>
                    <a:pt x="5163" y="124"/>
                  </a:lnTo>
                  <a:lnTo>
                    <a:pt x="5081" y="179"/>
                  </a:lnTo>
                  <a:lnTo>
                    <a:pt x="0" y="3630"/>
                  </a:lnTo>
                  <a:lnTo>
                    <a:pt x="3602" y="7245"/>
                  </a:lnTo>
                  <a:lnTo>
                    <a:pt x="3876" y="7519"/>
                  </a:lnTo>
                  <a:lnTo>
                    <a:pt x="7491" y="11134"/>
                  </a:lnTo>
                  <a:lnTo>
                    <a:pt x="10942" y="6054"/>
                  </a:lnTo>
                  <a:lnTo>
                    <a:pt x="10997" y="5972"/>
                  </a:lnTo>
                  <a:lnTo>
                    <a:pt x="11038" y="5876"/>
                  </a:lnTo>
                  <a:lnTo>
                    <a:pt x="11093" y="5698"/>
                  </a:lnTo>
                  <a:lnTo>
                    <a:pt x="11120" y="5520"/>
                  </a:lnTo>
                  <a:lnTo>
                    <a:pt x="11120" y="5342"/>
                  </a:lnTo>
                  <a:lnTo>
                    <a:pt x="11093" y="5164"/>
                  </a:lnTo>
                  <a:lnTo>
                    <a:pt x="11024" y="4986"/>
                  </a:lnTo>
                  <a:lnTo>
                    <a:pt x="10928" y="4821"/>
                  </a:lnTo>
                  <a:lnTo>
                    <a:pt x="10874" y="4753"/>
                  </a:lnTo>
                  <a:lnTo>
                    <a:pt x="10805" y="4671"/>
                  </a:lnTo>
                  <a:lnTo>
                    <a:pt x="8765" y="2630"/>
                  </a:lnTo>
                  <a:lnTo>
                    <a:pt x="8491" y="2356"/>
                  </a:lnTo>
                  <a:lnTo>
                    <a:pt x="6450" y="316"/>
                  </a:lnTo>
                  <a:lnTo>
                    <a:pt x="6382" y="247"/>
                  </a:lnTo>
                  <a:lnTo>
                    <a:pt x="6300" y="193"/>
                  </a:lnTo>
                  <a:lnTo>
                    <a:pt x="6136" y="97"/>
                  </a:lnTo>
                  <a:lnTo>
                    <a:pt x="5971" y="28"/>
                  </a:lnTo>
                  <a:lnTo>
                    <a:pt x="57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4994700" y="1372350"/>
              <a:ext cx="1188000" cy="1188000"/>
            </a:xfrm>
            <a:custGeom>
              <a:avLst/>
              <a:gdLst/>
              <a:ahLst/>
              <a:cxnLst/>
              <a:rect l="l" t="t" r="r" b="b"/>
              <a:pathLst>
                <a:path w="47520" h="47520" extrusionOk="0">
                  <a:moveTo>
                    <a:pt x="24185" y="7464"/>
                  </a:moveTo>
                  <a:lnTo>
                    <a:pt x="24596" y="7477"/>
                  </a:lnTo>
                  <a:lnTo>
                    <a:pt x="25007" y="7505"/>
                  </a:lnTo>
                  <a:lnTo>
                    <a:pt x="25431" y="7546"/>
                  </a:lnTo>
                  <a:lnTo>
                    <a:pt x="25828" y="7587"/>
                  </a:lnTo>
                  <a:lnTo>
                    <a:pt x="26239" y="7642"/>
                  </a:lnTo>
                  <a:lnTo>
                    <a:pt x="26650" y="7710"/>
                  </a:lnTo>
                  <a:lnTo>
                    <a:pt x="27047" y="7792"/>
                  </a:lnTo>
                  <a:lnTo>
                    <a:pt x="27444" y="7874"/>
                  </a:lnTo>
                  <a:lnTo>
                    <a:pt x="27828" y="7970"/>
                  </a:lnTo>
                  <a:lnTo>
                    <a:pt x="28225" y="8080"/>
                  </a:lnTo>
                  <a:lnTo>
                    <a:pt x="28608" y="8189"/>
                  </a:lnTo>
                  <a:lnTo>
                    <a:pt x="28992" y="8313"/>
                  </a:lnTo>
                  <a:lnTo>
                    <a:pt x="29361" y="8450"/>
                  </a:lnTo>
                  <a:lnTo>
                    <a:pt x="29731" y="8586"/>
                  </a:lnTo>
                  <a:lnTo>
                    <a:pt x="30101" y="8737"/>
                  </a:lnTo>
                  <a:lnTo>
                    <a:pt x="30471" y="8901"/>
                  </a:lnTo>
                  <a:lnTo>
                    <a:pt x="30827" y="9066"/>
                  </a:lnTo>
                  <a:lnTo>
                    <a:pt x="31183" y="9244"/>
                  </a:lnTo>
                  <a:lnTo>
                    <a:pt x="31525" y="9422"/>
                  </a:lnTo>
                  <a:lnTo>
                    <a:pt x="31867" y="9627"/>
                  </a:lnTo>
                  <a:lnTo>
                    <a:pt x="32210" y="9819"/>
                  </a:lnTo>
                  <a:lnTo>
                    <a:pt x="32538" y="10024"/>
                  </a:lnTo>
                  <a:lnTo>
                    <a:pt x="32867" y="10244"/>
                  </a:lnTo>
                  <a:lnTo>
                    <a:pt x="33196" y="10476"/>
                  </a:lnTo>
                  <a:lnTo>
                    <a:pt x="33511" y="10695"/>
                  </a:lnTo>
                  <a:lnTo>
                    <a:pt x="33826" y="10942"/>
                  </a:lnTo>
                  <a:lnTo>
                    <a:pt x="34127" y="11188"/>
                  </a:lnTo>
                  <a:lnTo>
                    <a:pt x="34428" y="11435"/>
                  </a:lnTo>
                  <a:lnTo>
                    <a:pt x="34716" y="11695"/>
                  </a:lnTo>
                  <a:lnTo>
                    <a:pt x="35003" y="11969"/>
                  </a:lnTo>
                  <a:lnTo>
                    <a:pt x="35291" y="12243"/>
                  </a:lnTo>
                  <a:lnTo>
                    <a:pt x="35565" y="12517"/>
                  </a:lnTo>
                  <a:lnTo>
                    <a:pt x="35825" y="12804"/>
                  </a:lnTo>
                  <a:lnTo>
                    <a:pt x="36085" y="13092"/>
                  </a:lnTo>
                  <a:lnTo>
                    <a:pt x="36332" y="13393"/>
                  </a:lnTo>
                  <a:lnTo>
                    <a:pt x="36578" y="13694"/>
                  </a:lnTo>
                  <a:lnTo>
                    <a:pt x="36825" y="14009"/>
                  </a:lnTo>
                  <a:lnTo>
                    <a:pt x="37057" y="14324"/>
                  </a:lnTo>
                  <a:lnTo>
                    <a:pt x="37277" y="14653"/>
                  </a:lnTo>
                  <a:lnTo>
                    <a:pt x="37496" y="14982"/>
                  </a:lnTo>
                  <a:lnTo>
                    <a:pt x="37701" y="15310"/>
                  </a:lnTo>
                  <a:lnTo>
                    <a:pt x="37907" y="15653"/>
                  </a:lnTo>
                  <a:lnTo>
                    <a:pt x="38098" y="15995"/>
                  </a:lnTo>
                  <a:lnTo>
                    <a:pt x="38276" y="16351"/>
                  </a:lnTo>
                  <a:lnTo>
                    <a:pt x="38454" y="16694"/>
                  </a:lnTo>
                  <a:lnTo>
                    <a:pt x="38619" y="17063"/>
                  </a:lnTo>
                  <a:lnTo>
                    <a:pt x="38783" y="17419"/>
                  </a:lnTo>
                  <a:lnTo>
                    <a:pt x="38934" y="17789"/>
                  </a:lnTo>
                  <a:lnTo>
                    <a:pt x="39071" y="18159"/>
                  </a:lnTo>
                  <a:lnTo>
                    <a:pt x="39207" y="18542"/>
                  </a:lnTo>
                  <a:lnTo>
                    <a:pt x="39331" y="18912"/>
                  </a:lnTo>
                  <a:lnTo>
                    <a:pt x="39440" y="19309"/>
                  </a:lnTo>
                  <a:lnTo>
                    <a:pt x="39550" y="19693"/>
                  </a:lnTo>
                  <a:lnTo>
                    <a:pt x="39646" y="20090"/>
                  </a:lnTo>
                  <a:lnTo>
                    <a:pt x="39728" y="20473"/>
                  </a:lnTo>
                  <a:lnTo>
                    <a:pt x="39810" y="20884"/>
                  </a:lnTo>
                  <a:lnTo>
                    <a:pt x="39878" y="21281"/>
                  </a:lnTo>
                  <a:lnTo>
                    <a:pt x="39933" y="21692"/>
                  </a:lnTo>
                  <a:lnTo>
                    <a:pt x="39974" y="22103"/>
                  </a:lnTo>
                  <a:lnTo>
                    <a:pt x="40015" y="22514"/>
                  </a:lnTo>
                  <a:lnTo>
                    <a:pt x="40043" y="22924"/>
                  </a:lnTo>
                  <a:lnTo>
                    <a:pt x="40057" y="23349"/>
                  </a:lnTo>
                  <a:lnTo>
                    <a:pt x="40070" y="23760"/>
                  </a:lnTo>
                  <a:lnTo>
                    <a:pt x="40057" y="24184"/>
                  </a:lnTo>
                  <a:lnTo>
                    <a:pt x="40043" y="24595"/>
                  </a:lnTo>
                  <a:lnTo>
                    <a:pt x="40015" y="25020"/>
                  </a:lnTo>
                  <a:lnTo>
                    <a:pt x="39974" y="25430"/>
                  </a:lnTo>
                  <a:lnTo>
                    <a:pt x="39933" y="25841"/>
                  </a:lnTo>
                  <a:lnTo>
                    <a:pt x="39878" y="26238"/>
                  </a:lnTo>
                  <a:lnTo>
                    <a:pt x="39810" y="26649"/>
                  </a:lnTo>
                  <a:lnTo>
                    <a:pt x="39728" y="27046"/>
                  </a:lnTo>
                  <a:lnTo>
                    <a:pt x="39646" y="27444"/>
                  </a:lnTo>
                  <a:lnTo>
                    <a:pt x="39550" y="27827"/>
                  </a:lnTo>
                  <a:lnTo>
                    <a:pt x="39440" y="28224"/>
                  </a:lnTo>
                  <a:lnTo>
                    <a:pt x="39331" y="28608"/>
                  </a:lnTo>
                  <a:lnTo>
                    <a:pt x="39207" y="28991"/>
                  </a:lnTo>
                  <a:lnTo>
                    <a:pt x="39071" y="29361"/>
                  </a:lnTo>
                  <a:lnTo>
                    <a:pt x="38934" y="29730"/>
                  </a:lnTo>
                  <a:lnTo>
                    <a:pt x="38783" y="30100"/>
                  </a:lnTo>
                  <a:lnTo>
                    <a:pt x="38619" y="30470"/>
                  </a:lnTo>
                  <a:lnTo>
                    <a:pt x="38454" y="30826"/>
                  </a:lnTo>
                  <a:lnTo>
                    <a:pt x="38276" y="31182"/>
                  </a:lnTo>
                  <a:lnTo>
                    <a:pt x="38098" y="31524"/>
                  </a:lnTo>
                  <a:lnTo>
                    <a:pt x="37907" y="31867"/>
                  </a:lnTo>
                  <a:lnTo>
                    <a:pt x="37701" y="32209"/>
                  </a:lnTo>
                  <a:lnTo>
                    <a:pt x="37496" y="32538"/>
                  </a:lnTo>
                  <a:lnTo>
                    <a:pt x="37277" y="32866"/>
                  </a:lnTo>
                  <a:lnTo>
                    <a:pt x="37057" y="33195"/>
                  </a:lnTo>
                  <a:lnTo>
                    <a:pt x="36825" y="33510"/>
                  </a:lnTo>
                  <a:lnTo>
                    <a:pt x="36578" y="33825"/>
                  </a:lnTo>
                  <a:lnTo>
                    <a:pt x="36332" y="34126"/>
                  </a:lnTo>
                  <a:lnTo>
                    <a:pt x="36085" y="34428"/>
                  </a:lnTo>
                  <a:lnTo>
                    <a:pt x="35825" y="34715"/>
                  </a:lnTo>
                  <a:lnTo>
                    <a:pt x="35565" y="35003"/>
                  </a:lnTo>
                  <a:lnTo>
                    <a:pt x="35291" y="35277"/>
                  </a:lnTo>
                  <a:lnTo>
                    <a:pt x="35003" y="35551"/>
                  </a:lnTo>
                  <a:lnTo>
                    <a:pt x="34716" y="35824"/>
                  </a:lnTo>
                  <a:lnTo>
                    <a:pt x="34428" y="36085"/>
                  </a:lnTo>
                  <a:lnTo>
                    <a:pt x="34127" y="36331"/>
                  </a:lnTo>
                  <a:lnTo>
                    <a:pt x="33826" y="36578"/>
                  </a:lnTo>
                  <a:lnTo>
                    <a:pt x="33511" y="36824"/>
                  </a:lnTo>
                  <a:lnTo>
                    <a:pt x="33196" y="37043"/>
                  </a:lnTo>
                  <a:lnTo>
                    <a:pt x="32867" y="37276"/>
                  </a:lnTo>
                  <a:lnTo>
                    <a:pt x="32538" y="37495"/>
                  </a:lnTo>
                  <a:lnTo>
                    <a:pt x="32210" y="37701"/>
                  </a:lnTo>
                  <a:lnTo>
                    <a:pt x="31867" y="37892"/>
                  </a:lnTo>
                  <a:lnTo>
                    <a:pt x="31525" y="38098"/>
                  </a:lnTo>
                  <a:lnTo>
                    <a:pt x="31183" y="38276"/>
                  </a:lnTo>
                  <a:lnTo>
                    <a:pt x="30827" y="38454"/>
                  </a:lnTo>
                  <a:lnTo>
                    <a:pt x="30471" y="38618"/>
                  </a:lnTo>
                  <a:lnTo>
                    <a:pt x="30101" y="38782"/>
                  </a:lnTo>
                  <a:lnTo>
                    <a:pt x="29731" y="38933"/>
                  </a:lnTo>
                  <a:lnTo>
                    <a:pt x="29361" y="39070"/>
                  </a:lnTo>
                  <a:lnTo>
                    <a:pt x="28992" y="39207"/>
                  </a:lnTo>
                  <a:lnTo>
                    <a:pt x="28608" y="39330"/>
                  </a:lnTo>
                  <a:lnTo>
                    <a:pt x="28225" y="39440"/>
                  </a:lnTo>
                  <a:lnTo>
                    <a:pt x="27828" y="39549"/>
                  </a:lnTo>
                  <a:lnTo>
                    <a:pt x="27444" y="39645"/>
                  </a:lnTo>
                  <a:lnTo>
                    <a:pt x="27047" y="39727"/>
                  </a:lnTo>
                  <a:lnTo>
                    <a:pt x="26650" y="39809"/>
                  </a:lnTo>
                  <a:lnTo>
                    <a:pt x="26239" y="39878"/>
                  </a:lnTo>
                  <a:lnTo>
                    <a:pt x="25828" y="39933"/>
                  </a:lnTo>
                  <a:lnTo>
                    <a:pt x="25431" y="39974"/>
                  </a:lnTo>
                  <a:lnTo>
                    <a:pt x="25007" y="40015"/>
                  </a:lnTo>
                  <a:lnTo>
                    <a:pt x="24596" y="40042"/>
                  </a:lnTo>
                  <a:lnTo>
                    <a:pt x="24185" y="40056"/>
                  </a:lnTo>
                  <a:lnTo>
                    <a:pt x="23336" y="40056"/>
                  </a:lnTo>
                  <a:lnTo>
                    <a:pt x="22925" y="40042"/>
                  </a:lnTo>
                  <a:lnTo>
                    <a:pt x="22501" y="40015"/>
                  </a:lnTo>
                  <a:lnTo>
                    <a:pt x="22090" y="39974"/>
                  </a:lnTo>
                  <a:lnTo>
                    <a:pt x="21693" y="39933"/>
                  </a:lnTo>
                  <a:lnTo>
                    <a:pt x="21282" y="39878"/>
                  </a:lnTo>
                  <a:lnTo>
                    <a:pt x="20871" y="39809"/>
                  </a:lnTo>
                  <a:lnTo>
                    <a:pt x="20474" y="39727"/>
                  </a:lnTo>
                  <a:lnTo>
                    <a:pt x="20077" y="39645"/>
                  </a:lnTo>
                  <a:lnTo>
                    <a:pt x="19693" y="39549"/>
                  </a:lnTo>
                  <a:lnTo>
                    <a:pt x="19296" y="39440"/>
                  </a:lnTo>
                  <a:lnTo>
                    <a:pt x="18913" y="39330"/>
                  </a:lnTo>
                  <a:lnTo>
                    <a:pt x="18543" y="39207"/>
                  </a:lnTo>
                  <a:lnTo>
                    <a:pt x="18159" y="39070"/>
                  </a:lnTo>
                  <a:lnTo>
                    <a:pt x="17790" y="38933"/>
                  </a:lnTo>
                  <a:lnTo>
                    <a:pt x="17420" y="38782"/>
                  </a:lnTo>
                  <a:lnTo>
                    <a:pt x="17050" y="38618"/>
                  </a:lnTo>
                  <a:lnTo>
                    <a:pt x="16694" y="38454"/>
                  </a:lnTo>
                  <a:lnTo>
                    <a:pt x="16338" y="38276"/>
                  </a:lnTo>
                  <a:lnTo>
                    <a:pt x="15996" y="38098"/>
                  </a:lnTo>
                  <a:lnTo>
                    <a:pt x="15653" y="37892"/>
                  </a:lnTo>
                  <a:lnTo>
                    <a:pt x="15311" y="37701"/>
                  </a:lnTo>
                  <a:lnTo>
                    <a:pt x="14982" y="37495"/>
                  </a:lnTo>
                  <a:lnTo>
                    <a:pt x="14654" y="37276"/>
                  </a:lnTo>
                  <a:lnTo>
                    <a:pt x="14325" y="37043"/>
                  </a:lnTo>
                  <a:lnTo>
                    <a:pt x="14010" y="36824"/>
                  </a:lnTo>
                  <a:lnTo>
                    <a:pt x="13695" y="36578"/>
                  </a:lnTo>
                  <a:lnTo>
                    <a:pt x="13394" y="36331"/>
                  </a:lnTo>
                  <a:lnTo>
                    <a:pt x="13093" y="36085"/>
                  </a:lnTo>
                  <a:lnTo>
                    <a:pt x="12805" y="35824"/>
                  </a:lnTo>
                  <a:lnTo>
                    <a:pt x="12517" y="35551"/>
                  </a:lnTo>
                  <a:lnTo>
                    <a:pt x="12244" y="35277"/>
                  </a:lnTo>
                  <a:lnTo>
                    <a:pt x="11970" y="35003"/>
                  </a:lnTo>
                  <a:lnTo>
                    <a:pt x="11696" y="34715"/>
                  </a:lnTo>
                  <a:lnTo>
                    <a:pt x="11436" y="34428"/>
                  </a:lnTo>
                  <a:lnTo>
                    <a:pt x="11189" y="34126"/>
                  </a:lnTo>
                  <a:lnTo>
                    <a:pt x="10943" y="33825"/>
                  </a:lnTo>
                  <a:lnTo>
                    <a:pt x="10696" y="33510"/>
                  </a:lnTo>
                  <a:lnTo>
                    <a:pt x="10477" y="33195"/>
                  </a:lnTo>
                  <a:lnTo>
                    <a:pt x="10244" y="32866"/>
                  </a:lnTo>
                  <a:lnTo>
                    <a:pt x="10025" y="32538"/>
                  </a:lnTo>
                  <a:lnTo>
                    <a:pt x="9820" y="32209"/>
                  </a:lnTo>
                  <a:lnTo>
                    <a:pt x="9628" y="31867"/>
                  </a:lnTo>
                  <a:lnTo>
                    <a:pt x="9436" y="31524"/>
                  </a:lnTo>
                  <a:lnTo>
                    <a:pt x="9245" y="31182"/>
                  </a:lnTo>
                  <a:lnTo>
                    <a:pt x="9066" y="30826"/>
                  </a:lnTo>
                  <a:lnTo>
                    <a:pt x="8902" y="30470"/>
                  </a:lnTo>
                  <a:lnTo>
                    <a:pt x="8738" y="30100"/>
                  </a:lnTo>
                  <a:lnTo>
                    <a:pt x="8587" y="29730"/>
                  </a:lnTo>
                  <a:lnTo>
                    <a:pt x="8450" y="29361"/>
                  </a:lnTo>
                  <a:lnTo>
                    <a:pt x="8313" y="28991"/>
                  </a:lnTo>
                  <a:lnTo>
                    <a:pt x="8190" y="28608"/>
                  </a:lnTo>
                  <a:lnTo>
                    <a:pt x="8080" y="28224"/>
                  </a:lnTo>
                  <a:lnTo>
                    <a:pt x="7971" y="27827"/>
                  </a:lnTo>
                  <a:lnTo>
                    <a:pt x="7875" y="27444"/>
                  </a:lnTo>
                  <a:lnTo>
                    <a:pt x="7793" y="27046"/>
                  </a:lnTo>
                  <a:lnTo>
                    <a:pt x="7711" y="26649"/>
                  </a:lnTo>
                  <a:lnTo>
                    <a:pt x="7656" y="26238"/>
                  </a:lnTo>
                  <a:lnTo>
                    <a:pt x="7587" y="25841"/>
                  </a:lnTo>
                  <a:lnTo>
                    <a:pt x="7546" y="25430"/>
                  </a:lnTo>
                  <a:lnTo>
                    <a:pt x="7505" y="25020"/>
                  </a:lnTo>
                  <a:lnTo>
                    <a:pt x="7478" y="24595"/>
                  </a:lnTo>
                  <a:lnTo>
                    <a:pt x="7464" y="24184"/>
                  </a:lnTo>
                  <a:lnTo>
                    <a:pt x="7464" y="23760"/>
                  </a:lnTo>
                  <a:lnTo>
                    <a:pt x="7464" y="23349"/>
                  </a:lnTo>
                  <a:lnTo>
                    <a:pt x="7478" y="22924"/>
                  </a:lnTo>
                  <a:lnTo>
                    <a:pt x="7505" y="22514"/>
                  </a:lnTo>
                  <a:lnTo>
                    <a:pt x="7546" y="22103"/>
                  </a:lnTo>
                  <a:lnTo>
                    <a:pt x="7587" y="21692"/>
                  </a:lnTo>
                  <a:lnTo>
                    <a:pt x="7656" y="21281"/>
                  </a:lnTo>
                  <a:lnTo>
                    <a:pt x="7711" y="20884"/>
                  </a:lnTo>
                  <a:lnTo>
                    <a:pt x="7793" y="20473"/>
                  </a:lnTo>
                  <a:lnTo>
                    <a:pt x="7875" y="20090"/>
                  </a:lnTo>
                  <a:lnTo>
                    <a:pt x="7971" y="19693"/>
                  </a:lnTo>
                  <a:lnTo>
                    <a:pt x="8080" y="19309"/>
                  </a:lnTo>
                  <a:lnTo>
                    <a:pt x="8190" y="18912"/>
                  </a:lnTo>
                  <a:lnTo>
                    <a:pt x="8313" y="18542"/>
                  </a:lnTo>
                  <a:lnTo>
                    <a:pt x="8450" y="18159"/>
                  </a:lnTo>
                  <a:lnTo>
                    <a:pt x="8587" y="17789"/>
                  </a:lnTo>
                  <a:lnTo>
                    <a:pt x="8738" y="17419"/>
                  </a:lnTo>
                  <a:lnTo>
                    <a:pt x="8902" y="17063"/>
                  </a:lnTo>
                  <a:lnTo>
                    <a:pt x="9066" y="16694"/>
                  </a:lnTo>
                  <a:lnTo>
                    <a:pt x="9245" y="16351"/>
                  </a:lnTo>
                  <a:lnTo>
                    <a:pt x="9436" y="15995"/>
                  </a:lnTo>
                  <a:lnTo>
                    <a:pt x="9628" y="15653"/>
                  </a:lnTo>
                  <a:lnTo>
                    <a:pt x="9820" y="15310"/>
                  </a:lnTo>
                  <a:lnTo>
                    <a:pt x="10025" y="14982"/>
                  </a:lnTo>
                  <a:lnTo>
                    <a:pt x="10244" y="14653"/>
                  </a:lnTo>
                  <a:lnTo>
                    <a:pt x="10477" y="14324"/>
                  </a:lnTo>
                  <a:lnTo>
                    <a:pt x="10696" y="14009"/>
                  </a:lnTo>
                  <a:lnTo>
                    <a:pt x="10943" y="13694"/>
                  </a:lnTo>
                  <a:lnTo>
                    <a:pt x="11189" y="13393"/>
                  </a:lnTo>
                  <a:lnTo>
                    <a:pt x="11436" y="13092"/>
                  </a:lnTo>
                  <a:lnTo>
                    <a:pt x="11696" y="12804"/>
                  </a:lnTo>
                  <a:lnTo>
                    <a:pt x="11970" y="12517"/>
                  </a:lnTo>
                  <a:lnTo>
                    <a:pt x="12244" y="12243"/>
                  </a:lnTo>
                  <a:lnTo>
                    <a:pt x="12517" y="11969"/>
                  </a:lnTo>
                  <a:lnTo>
                    <a:pt x="12805" y="11695"/>
                  </a:lnTo>
                  <a:lnTo>
                    <a:pt x="13093" y="11435"/>
                  </a:lnTo>
                  <a:lnTo>
                    <a:pt x="13394" y="11188"/>
                  </a:lnTo>
                  <a:lnTo>
                    <a:pt x="13695" y="10942"/>
                  </a:lnTo>
                  <a:lnTo>
                    <a:pt x="14010" y="10695"/>
                  </a:lnTo>
                  <a:lnTo>
                    <a:pt x="14325" y="10476"/>
                  </a:lnTo>
                  <a:lnTo>
                    <a:pt x="14654" y="10244"/>
                  </a:lnTo>
                  <a:lnTo>
                    <a:pt x="14982" y="10024"/>
                  </a:lnTo>
                  <a:lnTo>
                    <a:pt x="15311" y="9819"/>
                  </a:lnTo>
                  <a:lnTo>
                    <a:pt x="15653" y="9627"/>
                  </a:lnTo>
                  <a:lnTo>
                    <a:pt x="15996" y="9422"/>
                  </a:lnTo>
                  <a:lnTo>
                    <a:pt x="16338" y="9244"/>
                  </a:lnTo>
                  <a:lnTo>
                    <a:pt x="16694" y="9066"/>
                  </a:lnTo>
                  <a:lnTo>
                    <a:pt x="17050" y="8901"/>
                  </a:lnTo>
                  <a:lnTo>
                    <a:pt x="17420" y="8737"/>
                  </a:lnTo>
                  <a:lnTo>
                    <a:pt x="17790" y="8586"/>
                  </a:lnTo>
                  <a:lnTo>
                    <a:pt x="18159" y="8450"/>
                  </a:lnTo>
                  <a:lnTo>
                    <a:pt x="18543" y="8313"/>
                  </a:lnTo>
                  <a:lnTo>
                    <a:pt x="18913" y="8189"/>
                  </a:lnTo>
                  <a:lnTo>
                    <a:pt x="19296" y="8080"/>
                  </a:lnTo>
                  <a:lnTo>
                    <a:pt x="19693" y="7970"/>
                  </a:lnTo>
                  <a:lnTo>
                    <a:pt x="20077" y="7874"/>
                  </a:lnTo>
                  <a:lnTo>
                    <a:pt x="20474" y="7792"/>
                  </a:lnTo>
                  <a:lnTo>
                    <a:pt x="20871" y="7710"/>
                  </a:lnTo>
                  <a:lnTo>
                    <a:pt x="21282" y="7642"/>
                  </a:lnTo>
                  <a:lnTo>
                    <a:pt x="21693" y="7587"/>
                  </a:lnTo>
                  <a:lnTo>
                    <a:pt x="22090" y="7546"/>
                  </a:lnTo>
                  <a:lnTo>
                    <a:pt x="22501" y="7505"/>
                  </a:lnTo>
                  <a:lnTo>
                    <a:pt x="22925" y="7477"/>
                  </a:lnTo>
                  <a:lnTo>
                    <a:pt x="23336" y="7464"/>
                  </a:lnTo>
                  <a:close/>
                  <a:moveTo>
                    <a:pt x="23130" y="0"/>
                  </a:moveTo>
                  <a:lnTo>
                    <a:pt x="22514" y="28"/>
                  </a:lnTo>
                  <a:lnTo>
                    <a:pt x="21898" y="69"/>
                  </a:lnTo>
                  <a:lnTo>
                    <a:pt x="21282" y="123"/>
                  </a:lnTo>
                  <a:lnTo>
                    <a:pt x="20679" y="192"/>
                  </a:lnTo>
                  <a:lnTo>
                    <a:pt x="20077" y="288"/>
                  </a:lnTo>
                  <a:lnTo>
                    <a:pt x="19474" y="384"/>
                  </a:lnTo>
                  <a:lnTo>
                    <a:pt x="18885" y="507"/>
                  </a:lnTo>
                  <a:lnTo>
                    <a:pt x="18337" y="630"/>
                  </a:lnTo>
                  <a:lnTo>
                    <a:pt x="17790" y="753"/>
                  </a:lnTo>
                  <a:lnTo>
                    <a:pt x="17256" y="904"/>
                  </a:lnTo>
                  <a:lnTo>
                    <a:pt x="16722" y="1068"/>
                  </a:lnTo>
                  <a:lnTo>
                    <a:pt x="16187" y="1233"/>
                  </a:lnTo>
                  <a:lnTo>
                    <a:pt x="15667" y="1411"/>
                  </a:lnTo>
                  <a:lnTo>
                    <a:pt x="15147" y="1616"/>
                  </a:lnTo>
                  <a:lnTo>
                    <a:pt x="14640" y="1822"/>
                  </a:lnTo>
                  <a:lnTo>
                    <a:pt x="14133" y="2027"/>
                  </a:lnTo>
                  <a:lnTo>
                    <a:pt x="13627" y="2260"/>
                  </a:lnTo>
                  <a:lnTo>
                    <a:pt x="13134" y="2506"/>
                  </a:lnTo>
                  <a:lnTo>
                    <a:pt x="12654" y="2753"/>
                  </a:lnTo>
                  <a:lnTo>
                    <a:pt x="12175" y="3013"/>
                  </a:lnTo>
                  <a:lnTo>
                    <a:pt x="11696" y="3287"/>
                  </a:lnTo>
                  <a:lnTo>
                    <a:pt x="11230" y="3574"/>
                  </a:lnTo>
                  <a:lnTo>
                    <a:pt x="10765" y="3862"/>
                  </a:lnTo>
                  <a:lnTo>
                    <a:pt x="10258" y="4204"/>
                  </a:lnTo>
                  <a:lnTo>
                    <a:pt x="9751" y="4560"/>
                  </a:lnTo>
                  <a:lnTo>
                    <a:pt x="9272" y="4930"/>
                  </a:lnTo>
                  <a:lnTo>
                    <a:pt x="8779" y="5314"/>
                  </a:lnTo>
                  <a:lnTo>
                    <a:pt x="8313" y="5711"/>
                  </a:lnTo>
                  <a:lnTo>
                    <a:pt x="7848" y="6108"/>
                  </a:lnTo>
                  <a:lnTo>
                    <a:pt x="7396" y="6532"/>
                  </a:lnTo>
                  <a:lnTo>
                    <a:pt x="6958" y="6957"/>
                  </a:lnTo>
                  <a:lnTo>
                    <a:pt x="6533" y="7395"/>
                  </a:lnTo>
                  <a:lnTo>
                    <a:pt x="6109" y="7847"/>
                  </a:lnTo>
                  <a:lnTo>
                    <a:pt x="5711" y="8313"/>
                  </a:lnTo>
                  <a:lnTo>
                    <a:pt x="5314" y="8778"/>
                  </a:lnTo>
                  <a:lnTo>
                    <a:pt x="4931" y="9258"/>
                  </a:lnTo>
                  <a:lnTo>
                    <a:pt x="4561" y="9751"/>
                  </a:lnTo>
                  <a:lnTo>
                    <a:pt x="4205" y="10257"/>
                  </a:lnTo>
                  <a:lnTo>
                    <a:pt x="3863" y="10764"/>
                  </a:lnTo>
                  <a:lnTo>
                    <a:pt x="3575" y="11229"/>
                  </a:lnTo>
                  <a:lnTo>
                    <a:pt x="3288" y="11695"/>
                  </a:lnTo>
                  <a:lnTo>
                    <a:pt x="3014" y="12161"/>
                  </a:lnTo>
                  <a:lnTo>
                    <a:pt x="2753" y="12640"/>
                  </a:lnTo>
                  <a:lnTo>
                    <a:pt x="2507" y="13133"/>
                  </a:lnTo>
                  <a:lnTo>
                    <a:pt x="2260" y="13626"/>
                  </a:lnTo>
                  <a:lnTo>
                    <a:pt x="2041" y="14133"/>
                  </a:lnTo>
                  <a:lnTo>
                    <a:pt x="1822" y="14639"/>
                  </a:lnTo>
                  <a:lnTo>
                    <a:pt x="1617" y="15146"/>
                  </a:lnTo>
                  <a:lnTo>
                    <a:pt x="1425" y="15666"/>
                  </a:lnTo>
                  <a:lnTo>
                    <a:pt x="1233" y="16187"/>
                  </a:lnTo>
                  <a:lnTo>
                    <a:pt x="1069" y="16721"/>
                  </a:lnTo>
                  <a:lnTo>
                    <a:pt x="905" y="17255"/>
                  </a:lnTo>
                  <a:lnTo>
                    <a:pt x="768" y="17789"/>
                  </a:lnTo>
                  <a:lnTo>
                    <a:pt x="631" y="18337"/>
                  </a:lnTo>
                  <a:lnTo>
                    <a:pt x="508" y="18885"/>
                  </a:lnTo>
                  <a:lnTo>
                    <a:pt x="384" y="19473"/>
                  </a:lnTo>
                  <a:lnTo>
                    <a:pt x="288" y="20076"/>
                  </a:lnTo>
                  <a:lnTo>
                    <a:pt x="206" y="20679"/>
                  </a:lnTo>
                  <a:lnTo>
                    <a:pt x="124" y="21281"/>
                  </a:lnTo>
                  <a:lnTo>
                    <a:pt x="69" y="21897"/>
                  </a:lnTo>
                  <a:lnTo>
                    <a:pt x="28" y="22514"/>
                  </a:lnTo>
                  <a:lnTo>
                    <a:pt x="15" y="23130"/>
                  </a:lnTo>
                  <a:lnTo>
                    <a:pt x="1" y="23760"/>
                  </a:lnTo>
                  <a:lnTo>
                    <a:pt x="15" y="24390"/>
                  </a:lnTo>
                  <a:lnTo>
                    <a:pt x="28" y="25006"/>
                  </a:lnTo>
                  <a:lnTo>
                    <a:pt x="69" y="25622"/>
                  </a:lnTo>
                  <a:lnTo>
                    <a:pt x="124" y="26238"/>
                  </a:lnTo>
                  <a:lnTo>
                    <a:pt x="206" y="26841"/>
                  </a:lnTo>
                  <a:lnTo>
                    <a:pt x="288" y="27444"/>
                  </a:lnTo>
                  <a:lnTo>
                    <a:pt x="384" y="28046"/>
                  </a:lnTo>
                  <a:lnTo>
                    <a:pt x="508" y="28635"/>
                  </a:lnTo>
                  <a:lnTo>
                    <a:pt x="631" y="29183"/>
                  </a:lnTo>
                  <a:lnTo>
                    <a:pt x="768" y="29730"/>
                  </a:lnTo>
                  <a:lnTo>
                    <a:pt x="905" y="30265"/>
                  </a:lnTo>
                  <a:lnTo>
                    <a:pt x="1069" y="30799"/>
                  </a:lnTo>
                  <a:lnTo>
                    <a:pt x="1233" y="31333"/>
                  </a:lnTo>
                  <a:lnTo>
                    <a:pt x="1425" y="31853"/>
                  </a:lnTo>
                  <a:lnTo>
                    <a:pt x="1617" y="32373"/>
                  </a:lnTo>
                  <a:lnTo>
                    <a:pt x="1822" y="32880"/>
                  </a:lnTo>
                  <a:lnTo>
                    <a:pt x="2041" y="33387"/>
                  </a:lnTo>
                  <a:lnTo>
                    <a:pt x="2260" y="33894"/>
                  </a:lnTo>
                  <a:lnTo>
                    <a:pt x="2507" y="34387"/>
                  </a:lnTo>
                  <a:lnTo>
                    <a:pt x="2753" y="34866"/>
                  </a:lnTo>
                  <a:lnTo>
                    <a:pt x="3014" y="35359"/>
                  </a:lnTo>
                  <a:lnTo>
                    <a:pt x="3288" y="35824"/>
                  </a:lnTo>
                  <a:lnTo>
                    <a:pt x="3575" y="36290"/>
                  </a:lnTo>
                  <a:lnTo>
                    <a:pt x="3863" y="36756"/>
                  </a:lnTo>
                  <a:lnTo>
                    <a:pt x="4205" y="37262"/>
                  </a:lnTo>
                  <a:lnTo>
                    <a:pt x="4561" y="37769"/>
                  </a:lnTo>
                  <a:lnTo>
                    <a:pt x="4931" y="38262"/>
                  </a:lnTo>
                  <a:lnTo>
                    <a:pt x="5314" y="38741"/>
                  </a:lnTo>
                  <a:lnTo>
                    <a:pt x="5711" y="39207"/>
                  </a:lnTo>
                  <a:lnTo>
                    <a:pt x="6109" y="39673"/>
                  </a:lnTo>
                  <a:lnTo>
                    <a:pt x="6533" y="40124"/>
                  </a:lnTo>
                  <a:lnTo>
                    <a:pt x="6958" y="40563"/>
                  </a:lnTo>
                  <a:lnTo>
                    <a:pt x="7396" y="40987"/>
                  </a:lnTo>
                  <a:lnTo>
                    <a:pt x="7848" y="41412"/>
                  </a:lnTo>
                  <a:lnTo>
                    <a:pt x="8313" y="41809"/>
                  </a:lnTo>
                  <a:lnTo>
                    <a:pt x="8779" y="42206"/>
                  </a:lnTo>
                  <a:lnTo>
                    <a:pt x="9272" y="42589"/>
                  </a:lnTo>
                  <a:lnTo>
                    <a:pt x="9751" y="42959"/>
                  </a:lnTo>
                  <a:lnTo>
                    <a:pt x="10258" y="43315"/>
                  </a:lnTo>
                  <a:lnTo>
                    <a:pt x="10765" y="43658"/>
                  </a:lnTo>
                  <a:lnTo>
                    <a:pt x="11230" y="43945"/>
                  </a:lnTo>
                  <a:lnTo>
                    <a:pt x="11696" y="44233"/>
                  </a:lnTo>
                  <a:lnTo>
                    <a:pt x="12175" y="44507"/>
                  </a:lnTo>
                  <a:lnTo>
                    <a:pt x="12654" y="44767"/>
                  </a:lnTo>
                  <a:lnTo>
                    <a:pt x="13134" y="45013"/>
                  </a:lnTo>
                  <a:lnTo>
                    <a:pt x="13627" y="45260"/>
                  </a:lnTo>
                  <a:lnTo>
                    <a:pt x="14133" y="45493"/>
                  </a:lnTo>
                  <a:lnTo>
                    <a:pt x="14640" y="45698"/>
                  </a:lnTo>
                  <a:lnTo>
                    <a:pt x="15147" y="45903"/>
                  </a:lnTo>
                  <a:lnTo>
                    <a:pt x="15667" y="46109"/>
                  </a:lnTo>
                  <a:lnTo>
                    <a:pt x="16187" y="46287"/>
                  </a:lnTo>
                  <a:lnTo>
                    <a:pt x="16722" y="46451"/>
                  </a:lnTo>
                  <a:lnTo>
                    <a:pt x="17256" y="46616"/>
                  </a:lnTo>
                  <a:lnTo>
                    <a:pt x="17790" y="46766"/>
                  </a:lnTo>
                  <a:lnTo>
                    <a:pt x="18337" y="46889"/>
                  </a:lnTo>
                  <a:lnTo>
                    <a:pt x="18885" y="47013"/>
                  </a:lnTo>
                  <a:lnTo>
                    <a:pt x="19474" y="47136"/>
                  </a:lnTo>
                  <a:lnTo>
                    <a:pt x="20077" y="47232"/>
                  </a:lnTo>
                  <a:lnTo>
                    <a:pt x="20679" y="47328"/>
                  </a:lnTo>
                  <a:lnTo>
                    <a:pt x="21282" y="47396"/>
                  </a:lnTo>
                  <a:lnTo>
                    <a:pt x="21898" y="47451"/>
                  </a:lnTo>
                  <a:lnTo>
                    <a:pt x="22514" y="47492"/>
                  </a:lnTo>
                  <a:lnTo>
                    <a:pt x="23130" y="47506"/>
                  </a:lnTo>
                  <a:lnTo>
                    <a:pt x="23760" y="47519"/>
                  </a:lnTo>
                  <a:lnTo>
                    <a:pt x="24390" y="47506"/>
                  </a:lnTo>
                  <a:lnTo>
                    <a:pt x="25007" y="47492"/>
                  </a:lnTo>
                  <a:lnTo>
                    <a:pt x="25623" y="47451"/>
                  </a:lnTo>
                  <a:lnTo>
                    <a:pt x="26239" y="47396"/>
                  </a:lnTo>
                  <a:lnTo>
                    <a:pt x="26842" y="47328"/>
                  </a:lnTo>
                  <a:lnTo>
                    <a:pt x="27458" y="47232"/>
                  </a:lnTo>
                  <a:lnTo>
                    <a:pt x="28047" y="47136"/>
                  </a:lnTo>
                  <a:lnTo>
                    <a:pt x="28636" y="47013"/>
                  </a:lnTo>
                  <a:lnTo>
                    <a:pt x="29197" y="46889"/>
                  </a:lnTo>
                  <a:lnTo>
                    <a:pt x="29731" y="46766"/>
                  </a:lnTo>
                  <a:lnTo>
                    <a:pt x="30279" y="46616"/>
                  </a:lnTo>
                  <a:lnTo>
                    <a:pt x="30813" y="46451"/>
                  </a:lnTo>
                  <a:lnTo>
                    <a:pt x="31333" y="46287"/>
                  </a:lnTo>
                  <a:lnTo>
                    <a:pt x="31854" y="46109"/>
                  </a:lnTo>
                  <a:lnTo>
                    <a:pt x="32374" y="45903"/>
                  </a:lnTo>
                  <a:lnTo>
                    <a:pt x="32894" y="45698"/>
                  </a:lnTo>
                  <a:lnTo>
                    <a:pt x="33401" y="45479"/>
                  </a:lnTo>
                  <a:lnTo>
                    <a:pt x="33894" y="45260"/>
                  </a:lnTo>
                  <a:lnTo>
                    <a:pt x="34387" y="45013"/>
                  </a:lnTo>
                  <a:lnTo>
                    <a:pt x="34880" y="44767"/>
                  </a:lnTo>
                  <a:lnTo>
                    <a:pt x="35359" y="44507"/>
                  </a:lnTo>
                  <a:lnTo>
                    <a:pt x="35825" y="44233"/>
                  </a:lnTo>
                  <a:lnTo>
                    <a:pt x="36291" y="43945"/>
                  </a:lnTo>
                  <a:lnTo>
                    <a:pt x="36756" y="43658"/>
                  </a:lnTo>
                  <a:lnTo>
                    <a:pt x="37263" y="43315"/>
                  </a:lnTo>
                  <a:lnTo>
                    <a:pt x="37770" y="42959"/>
                  </a:lnTo>
                  <a:lnTo>
                    <a:pt x="38263" y="42589"/>
                  </a:lnTo>
                  <a:lnTo>
                    <a:pt x="38742" y="42206"/>
                  </a:lnTo>
                  <a:lnTo>
                    <a:pt x="39207" y="41809"/>
                  </a:lnTo>
                  <a:lnTo>
                    <a:pt x="39673" y="41412"/>
                  </a:lnTo>
                  <a:lnTo>
                    <a:pt x="40125" y="40987"/>
                  </a:lnTo>
                  <a:lnTo>
                    <a:pt x="40563" y="40563"/>
                  </a:lnTo>
                  <a:lnTo>
                    <a:pt x="40988" y="40124"/>
                  </a:lnTo>
                  <a:lnTo>
                    <a:pt x="41412" y="39673"/>
                  </a:lnTo>
                  <a:lnTo>
                    <a:pt x="41809" y="39207"/>
                  </a:lnTo>
                  <a:lnTo>
                    <a:pt x="42207" y="38741"/>
                  </a:lnTo>
                  <a:lnTo>
                    <a:pt x="42590" y="38262"/>
                  </a:lnTo>
                  <a:lnTo>
                    <a:pt x="42960" y="37769"/>
                  </a:lnTo>
                  <a:lnTo>
                    <a:pt x="43316" y="37262"/>
                  </a:lnTo>
                  <a:lnTo>
                    <a:pt x="43658" y="36756"/>
                  </a:lnTo>
                  <a:lnTo>
                    <a:pt x="43946" y="36290"/>
                  </a:lnTo>
                  <a:lnTo>
                    <a:pt x="44233" y="35824"/>
                  </a:lnTo>
                  <a:lnTo>
                    <a:pt x="44507" y="35359"/>
                  </a:lnTo>
                  <a:lnTo>
                    <a:pt x="44767" y="34866"/>
                  </a:lnTo>
                  <a:lnTo>
                    <a:pt x="45014" y="34387"/>
                  </a:lnTo>
                  <a:lnTo>
                    <a:pt x="45260" y="33894"/>
                  </a:lnTo>
                  <a:lnTo>
                    <a:pt x="45493" y="33387"/>
                  </a:lnTo>
                  <a:lnTo>
                    <a:pt x="45699" y="32880"/>
                  </a:lnTo>
                  <a:lnTo>
                    <a:pt x="45918" y="32373"/>
                  </a:lnTo>
                  <a:lnTo>
                    <a:pt x="46109" y="31853"/>
                  </a:lnTo>
                  <a:lnTo>
                    <a:pt x="46287" y="31333"/>
                  </a:lnTo>
                  <a:lnTo>
                    <a:pt x="46465" y="30799"/>
                  </a:lnTo>
                  <a:lnTo>
                    <a:pt x="46616" y="30265"/>
                  </a:lnTo>
                  <a:lnTo>
                    <a:pt x="46767" y="29730"/>
                  </a:lnTo>
                  <a:lnTo>
                    <a:pt x="46890" y="29183"/>
                  </a:lnTo>
                  <a:lnTo>
                    <a:pt x="47013" y="28635"/>
                  </a:lnTo>
                  <a:lnTo>
                    <a:pt x="47136" y="28046"/>
                  </a:lnTo>
                  <a:lnTo>
                    <a:pt x="47232" y="27444"/>
                  </a:lnTo>
                  <a:lnTo>
                    <a:pt x="47328" y="26841"/>
                  </a:lnTo>
                  <a:lnTo>
                    <a:pt x="47397" y="26238"/>
                  </a:lnTo>
                  <a:lnTo>
                    <a:pt x="47451" y="25622"/>
                  </a:lnTo>
                  <a:lnTo>
                    <a:pt x="47492" y="25006"/>
                  </a:lnTo>
                  <a:lnTo>
                    <a:pt x="47520" y="24390"/>
                  </a:lnTo>
                  <a:lnTo>
                    <a:pt x="47520" y="23760"/>
                  </a:lnTo>
                  <a:lnTo>
                    <a:pt x="47520" y="23130"/>
                  </a:lnTo>
                  <a:lnTo>
                    <a:pt x="47492" y="22514"/>
                  </a:lnTo>
                  <a:lnTo>
                    <a:pt x="47451" y="21897"/>
                  </a:lnTo>
                  <a:lnTo>
                    <a:pt x="47397" y="21281"/>
                  </a:lnTo>
                  <a:lnTo>
                    <a:pt x="47328" y="20679"/>
                  </a:lnTo>
                  <a:lnTo>
                    <a:pt x="47232" y="20076"/>
                  </a:lnTo>
                  <a:lnTo>
                    <a:pt x="47136" y="19473"/>
                  </a:lnTo>
                  <a:lnTo>
                    <a:pt x="47013" y="18885"/>
                  </a:lnTo>
                  <a:lnTo>
                    <a:pt x="46904" y="18337"/>
                  </a:lnTo>
                  <a:lnTo>
                    <a:pt x="46767" y="17789"/>
                  </a:lnTo>
                  <a:lnTo>
                    <a:pt x="46616" y="17255"/>
                  </a:lnTo>
                  <a:lnTo>
                    <a:pt x="46465" y="16721"/>
                  </a:lnTo>
                  <a:lnTo>
                    <a:pt x="46287" y="16187"/>
                  </a:lnTo>
                  <a:lnTo>
                    <a:pt x="46109" y="15666"/>
                  </a:lnTo>
                  <a:lnTo>
                    <a:pt x="45918" y="15146"/>
                  </a:lnTo>
                  <a:lnTo>
                    <a:pt x="45712" y="14639"/>
                  </a:lnTo>
                  <a:lnTo>
                    <a:pt x="45493" y="14133"/>
                  </a:lnTo>
                  <a:lnTo>
                    <a:pt x="45260" y="13626"/>
                  </a:lnTo>
                  <a:lnTo>
                    <a:pt x="45028" y="13133"/>
                  </a:lnTo>
                  <a:lnTo>
                    <a:pt x="44767" y="12640"/>
                  </a:lnTo>
                  <a:lnTo>
                    <a:pt x="44507" y="12161"/>
                  </a:lnTo>
                  <a:lnTo>
                    <a:pt x="44233" y="11695"/>
                  </a:lnTo>
                  <a:lnTo>
                    <a:pt x="43959" y="11229"/>
                  </a:lnTo>
                  <a:lnTo>
                    <a:pt x="43658" y="10764"/>
                  </a:lnTo>
                  <a:lnTo>
                    <a:pt x="43316" y="10257"/>
                  </a:lnTo>
                  <a:lnTo>
                    <a:pt x="42960" y="9751"/>
                  </a:lnTo>
                  <a:lnTo>
                    <a:pt x="42590" y="9258"/>
                  </a:lnTo>
                  <a:lnTo>
                    <a:pt x="42207" y="8778"/>
                  </a:lnTo>
                  <a:lnTo>
                    <a:pt x="41809" y="8313"/>
                  </a:lnTo>
                  <a:lnTo>
                    <a:pt x="41412" y="7847"/>
                  </a:lnTo>
                  <a:lnTo>
                    <a:pt x="40988" y="7395"/>
                  </a:lnTo>
                  <a:lnTo>
                    <a:pt x="40563" y="6957"/>
                  </a:lnTo>
                  <a:lnTo>
                    <a:pt x="40125" y="6532"/>
                  </a:lnTo>
                  <a:lnTo>
                    <a:pt x="39673" y="6108"/>
                  </a:lnTo>
                  <a:lnTo>
                    <a:pt x="39207" y="5711"/>
                  </a:lnTo>
                  <a:lnTo>
                    <a:pt x="38742" y="5314"/>
                  </a:lnTo>
                  <a:lnTo>
                    <a:pt x="38263" y="4930"/>
                  </a:lnTo>
                  <a:lnTo>
                    <a:pt x="37770" y="4560"/>
                  </a:lnTo>
                  <a:lnTo>
                    <a:pt x="37263" y="4204"/>
                  </a:lnTo>
                  <a:lnTo>
                    <a:pt x="36756" y="3862"/>
                  </a:lnTo>
                  <a:lnTo>
                    <a:pt x="36291" y="3574"/>
                  </a:lnTo>
                  <a:lnTo>
                    <a:pt x="35825" y="3287"/>
                  </a:lnTo>
                  <a:lnTo>
                    <a:pt x="35359" y="3013"/>
                  </a:lnTo>
                  <a:lnTo>
                    <a:pt x="34880" y="2753"/>
                  </a:lnTo>
                  <a:lnTo>
                    <a:pt x="34387" y="2506"/>
                  </a:lnTo>
                  <a:lnTo>
                    <a:pt x="33894" y="2260"/>
                  </a:lnTo>
                  <a:lnTo>
                    <a:pt x="33401" y="2041"/>
                  </a:lnTo>
                  <a:lnTo>
                    <a:pt x="32894" y="1822"/>
                  </a:lnTo>
                  <a:lnTo>
                    <a:pt x="32374" y="1616"/>
                  </a:lnTo>
                  <a:lnTo>
                    <a:pt x="31854" y="1411"/>
                  </a:lnTo>
                  <a:lnTo>
                    <a:pt x="31333" y="1233"/>
                  </a:lnTo>
                  <a:lnTo>
                    <a:pt x="30813" y="1068"/>
                  </a:lnTo>
                  <a:lnTo>
                    <a:pt x="30279" y="904"/>
                  </a:lnTo>
                  <a:lnTo>
                    <a:pt x="29731" y="753"/>
                  </a:lnTo>
                  <a:lnTo>
                    <a:pt x="29197" y="630"/>
                  </a:lnTo>
                  <a:lnTo>
                    <a:pt x="28636" y="507"/>
                  </a:lnTo>
                  <a:lnTo>
                    <a:pt x="28047" y="384"/>
                  </a:lnTo>
                  <a:lnTo>
                    <a:pt x="27458" y="288"/>
                  </a:lnTo>
                  <a:lnTo>
                    <a:pt x="26842" y="192"/>
                  </a:lnTo>
                  <a:lnTo>
                    <a:pt x="26239" y="123"/>
                  </a:lnTo>
                  <a:lnTo>
                    <a:pt x="25623" y="69"/>
                  </a:lnTo>
                  <a:lnTo>
                    <a:pt x="25007" y="28"/>
                  </a:lnTo>
                  <a:lnTo>
                    <a:pt x="24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5079625" y="1457250"/>
              <a:ext cx="1018525" cy="1018200"/>
            </a:xfrm>
            <a:custGeom>
              <a:avLst/>
              <a:gdLst/>
              <a:ahLst/>
              <a:cxnLst/>
              <a:rect l="l" t="t" r="r" b="b"/>
              <a:pathLst>
                <a:path w="40741" h="40728" extrusionOk="0">
                  <a:moveTo>
                    <a:pt x="20788" y="4068"/>
                  </a:moveTo>
                  <a:lnTo>
                    <a:pt x="21199" y="4081"/>
                  </a:lnTo>
                  <a:lnTo>
                    <a:pt x="21610" y="4109"/>
                  </a:lnTo>
                  <a:lnTo>
                    <a:pt x="22034" y="4150"/>
                  </a:lnTo>
                  <a:lnTo>
                    <a:pt x="22431" y="4191"/>
                  </a:lnTo>
                  <a:lnTo>
                    <a:pt x="22842" y="4246"/>
                  </a:lnTo>
                  <a:lnTo>
                    <a:pt x="23253" y="4314"/>
                  </a:lnTo>
                  <a:lnTo>
                    <a:pt x="23650" y="4396"/>
                  </a:lnTo>
                  <a:lnTo>
                    <a:pt x="24047" y="4478"/>
                  </a:lnTo>
                  <a:lnTo>
                    <a:pt x="24431" y="4574"/>
                  </a:lnTo>
                  <a:lnTo>
                    <a:pt x="24828" y="4684"/>
                  </a:lnTo>
                  <a:lnTo>
                    <a:pt x="25211" y="4793"/>
                  </a:lnTo>
                  <a:lnTo>
                    <a:pt x="25595" y="4917"/>
                  </a:lnTo>
                  <a:lnTo>
                    <a:pt x="25964" y="5054"/>
                  </a:lnTo>
                  <a:lnTo>
                    <a:pt x="26334" y="5190"/>
                  </a:lnTo>
                  <a:lnTo>
                    <a:pt x="26704" y="5341"/>
                  </a:lnTo>
                  <a:lnTo>
                    <a:pt x="27074" y="5505"/>
                  </a:lnTo>
                  <a:lnTo>
                    <a:pt x="27430" y="5670"/>
                  </a:lnTo>
                  <a:lnTo>
                    <a:pt x="27786" y="5848"/>
                  </a:lnTo>
                  <a:lnTo>
                    <a:pt x="28128" y="6026"/>
                  </a:lnTo>
                  <a:lnTo>
                    <a:pt x="28470" y="6231"/>
                  </a:lnTo>
                  <a:lnTo>
                    <a:pt x="28813" y="6423"/>
                  </a:lnTo>
                  <a:lnTo>
                    <a:pt x="29141" y="6628"/>
                  </a:lnTo>
                  <a:lnTo>
                    <a:pt x="29470" y="6848"/>
                  </a:lnTo>
                  <a:lnTo>
                    <a:pt x="29799" y="7080"/>
                  </a:lnTo>
                  <a:lnTo>
                    <a:pt x="30114" y="7299"/>
                  </a:lnTo>
                  <a:lnTo>
                    <a:pt x="30429" y="7546"/>
                  </a:lnTo>
                  <a:lnTo>
                    <a:pt x="30730" y="7792"/>
                  </a:lnTo>
                  <a:lnTo>
                    <a:pt x="31031" y="8039"/>
                  </a:lnTo>
                  <a:lnTo>
                    <a:pt x="31319" y="8299"/>
                  </a:lnTo>
                  <a:lnTo>
                    <a:pt x="31606" y="8573"/>
                  </a:lnTo>
                  <a:lnTo>
                    <a:pt x="31894" y="8847"/>
                  </a:lnTo>
                  <a:lnTo>
                    <a:pt x="32168" y="9121"/>
                  </a:lnTo>
                  <a:lnTo>
                    <a:pt x="32428" y="9408"/>
                  </a:lnTo>
                  <a:lnTo>
                    <a:pt x="32688" y="9696"/>
                  </a:lnTo>
                  <a:lnTo>
                    <a:pt x="32935" y="9997"/>
                  </a:lnTo>
                  <a:lnTo>
                    <a:pt x="33181" y="10298"/>
                  </a:lnTo>
                  <a:lnTo>
                    <a:pt x="33428" y="10613"/>
                  </a:lnTo>
                  <a:lnTo>
                    <a:pt x="33660" y="10928"/>
                  </a:lnTo>
                  <a:lnTo>
                    <a:pt x="33880" y="11257"/>
                  </a:lnTo>
                  <a:lnTo>
                    <a:pt x="34099" y="11586"/>
                  </a:lnTo>
                  <a:lnTo>
                    <a:pt x="34304" y="11914"/>
                  </a:lnTo>
                  <a:lnTo>
                    <a:pt x="34510" y="12257"/>
                  </a:lnTo>
                  <a:lnTo>
                    <a:pt x="34701" y="12599"/>
                  </a:lnTo>
                  <a:lnTo>
                    <a:pt x="34879" y="12955"/>
                  </a:lnTo>
                  <a:lnTo>
                    <a:pt x="35057" y="13298"/>
                  </a:lnTo>
                  <a:lnTo>
                    <a:pt x="35222" y="13667"/>
                  </a:lnTo>
                  <a:lnTo>
                    <a:pt x="35386" y="14023"/>
                  </a:lnTo>
                  <a:lnTo>
                    <a:pt x="35537" y="14393"/>
                  </a:lnTo>
                  <a:lnTo>
                    <a:pt x="35674" y="14763"/>
                  </a:lnTo>
                  <a:lnTo>
                    <a:pt x="35810" y="15146"/>
                  </a:lnTo>
                  <a:lnTo>
                    <a:pt x="35934" y="15516"/>
                  </a:lnTo>
                  <a:lnTo>
                    <a:pt x="36043" y="15913"/>
                  </a:lnTo>
                  <a:lnTo>
                    <a:pt x="36153" y="16297"/>
                  </a:lnTo>
                  <a:lnTo>
                    <a:pt x="36249" y="16694"/>
                  </a:lnTo>
                  <a:lnTo>
                    <a:pt x="36331" y="17077"/>
                  </a:lnTo>
                  <a:lnTo>
                    <a:pt x="36413" y="17488"/>
                  </a:lnTo>
                  <a:lnTo>
                    <a:pt x="36481" y="17885"/>
                  </a:lnTo>
                  <a:lnTo>
                    <a:pt x="36536" y="18296"/>
                  </a:lnTo>
                  <a:lnTo>
                    <a:pt x="36577" y="18707"/>
                  </a:lnTo>
                  <a:lnTo>
                    <a:pt x="36618" y="19118"/>
                  </a:lnTo>
                  <a:lnTo>
                    <a:pt x="36646" y="19528"/>
                  </a:lnTo>
                  <a:lnTo>
                    <a:pt x="36660" y="19953"/>
                  </a:lnTo>
                  <a:lnTo>
                    <a:pt x="36673" y="20364"/>
                  </a:lnTo>
                  <a:lnTo>
                    <a:pt x="36660" y="20788"/>
                  </a:lnTo>
                  <a:lnTo>
                    <a:pt x="36646" y="21199"/>
                  </a:lnTo>
                  <a:lnTo>
                    <a:pt x="36618" y="21624"/>
                  </a:lnTo>
                  <a:lnTo>
                    <a:pt x="36577" y="22034"/>
                  </a:lnTo>
                  <a:lnTo>
                    <a:pt x="36536" y="22445"/>
                  </a:lnTo>
                  <a:lnTo>
                    <a:pt x="36481" y="22842"/>
                  </a:lnTo>
                  <a:lnTo>
                    <a:pt x="36413" y="23253"/>
                  </a:lnTo>
                  <a:lnTo>
                    <a:pt x="36331" y="23650"/>
                  </a:lnTo>
                  <a:lnTo>
                    <a:pt x="36249" y="24048"/>
                  </a:lnTo>
                  <a:lnTo>
                    <a:pt x="36153" y="24431"/>
                  </a:lnTo>
                  <a:lnTo>
                    <a:pt x="36043" y="24828"/>
                  </a:lnTo>
                  <a:lnTo>
                    <a:pt x="35934" y="25212"/>
                  </a:lnTo>
                  <a:lnTo>
                    <a:pt x="35810" y="25595"/>
                  </a:lnTo>
                  <a:lnTo>
                    <a:pt x="35674" y="25965"/>
                  </a:lnTo>
                  <a:lnTo>
                    <a:pt x="35537" y="26334"/>
                  </a:lnTo>
                  <a:lnTo>
                    <a:pt x="35386" y="26704"/>
                  </a:lnTo>
                  <a:lnTo>
                    <a:pt x="35222" y="27074"/>
                  </a:lnTo>
                  <a:lnTo>
                    <a:pt x="35057" y="27430"/>
                  </a:lnTo>
                  <a:lnTo>
                    <a:pt x="34879" y="27786"/>
                  </a:lnTo>
                  <a:lnTo>
                    <a:pt x="34701" y="28128"/>
                  </a:lnTo>
                  <a:lnTo>
                    <a:pt x="34510" y="28471"/>
                  </a:lnTo>
                  <a:lnTo>
                    <a:pt x="34304" y="28813"/>
                  </a:lnTo>
                  <a:lnTo>
                    <a:pt x="34099" y="29142"/>
                  </a:lnTo>
                  <a:lnTo>
                    <a:pt x="33880" y="29470"/>
                  </a:lnTo>
                  <a:lnTo>
                    <a:pt x="33660" y="29799"/>
                  </a:lnTo>
                  <a:lnTo>
                    <a:pt x="33428" y="30114"/>
                  </a:lnTo>
                  <a:lnTo>
                    <a:pt x="33181" y="30429"/>
                  </a:lnTo>
                  <a:lnTo>
                    <a:pt x="32935" y="30730"/>
                  </a:lnTo>
                  <a:lnTo>
                    <a:pt x="32688" y="31032"/>
                  </a:lnTo>
                  <a:lnTo>
                    <a:pt x="32428" y="31319"/>
                  </a:lnTo>
                  <a:lnTo>
                    <a:pt x="32168" y="31607"/>
                  </a:lnTo>
                  <a:lnTo>
                    <a:pt x="31894" y="31881"/>
                  </a:lnTo>
                  <a:lnTo>
                    <a:pt x="31606" y="32155"/>
                  </a:lnTo>
                  <a:lnTo>
                    <a:pt x="31319" y="32428"/>
                  </a:lnTo>
                  <a:lnTo>
                    <a:pt x="31031" y="32689"/>
                  </a:lnTo>
                  <a:lnTo>
                    <a:pt x="30730" y="32935"/>
                  </a:lnTo>
                  <a:lnTo>
                    <a:pt x="30429" y="33182"/>
                  </a:lnTo>
                  <a:lnTo>
                    <a:pt x="30114" y="33428"/>
                  </a:lnTo>
                  <a:lnTo>
                    <a:pt x="29799" y="33647"/>
                  </a:lnTo>
                  <a:lnTo>
                    <a:pt x="29470" y="33880"/>
                  </a:lnTo>
                  <a:lnTo>
                    <a:pt x="29141" y="34099"/>
                  </a:lnTo>
                  <a:lnTo>
                    <a:pt x="28813" y="34305"/>
                  </a:lnTo>
                  <a:lnTo>
                    <a:pt x="28470" y="34496"/>
                  </a:lnTo>
                  <a:lnTo>
                    <a:pt x="28128" y="34702"/>
                  </a:lnTo>
                  <a:lnTo>
                    <a:pt x="27786" y="34880"/>
                  </a:lnTo>
                  <a:lnTo>
                    <a:pt x="27430" y="35058"/>
                  </a:lnTo>
                  <a:lnTo>
                    <a:pt x="27074" y="35222"/>
                  </a:lnTo>
                  <a:lnTo>
                    <a:pt x="26704" y="35386"/>
                  </a:lnTo>
                  <a:lnTo>
                    <a:pt x="26334" y="35537"/>
                  </a:lnTo>
                  <a:lnTo>
                    <a:pt x="25964" y="35674"/>
                  </a:lnTo>
                  <a:lnTo>
                    <a:pt x="25595" y="35811"/>
                  </a:lnTo>
                  <a:lnTo>
                    <a:pt x="25211" y="35934"/>
                  </a:lnTo>
                  <a:lnTo>
                    <a:pt x="24828" y="36044"/>
                  </a:lnTo>
                  <a:lnTo>
                    <a:pt x="24431" y="36153"/>
                  </a:lnTo>
                  <a:lnTo>
                    <a:pt x="24047" y="36249"/>
                  </a:lnTo>
                  <a:lnTo>
                    <a:pt x="23650" y="36331"/>
                  </a:lnTo>
                  <a:lnTo>
                    <a:pt x="23253" y="36413"/>
                  </a:lnTo>
                  <a:lnTo>
                    <a:pt x="22842" y="36482"/>
                  </a:lnTo>
                  <a:lnTo>
                    <a:pt x="22431" y="36537"/>
                  </a:lnTo>
                  <a:lnTo>
                    <a:pt x="22034" y="36578"/>
                  </a:lnTo>
                  <a:lnTo>
                    <a:pt x="21610" y="36619"/>
                  </a:lnTo>
                  <a:lnTo>
                    <a:pt x="21199" y="36646"/>
                  </a:lnTo>
                  <a:lnTo>
                    <a:pt x="20788" y="36660"/>
                  </a:lnTo>
                  <a:lnTo>
                    <a:pt x="19939" y="36660"/>
                  </a:lnTo>
                  <a:lnTo>
                    <a:pt x="19528" y="36646"/>
                  </a:lnTo>
                  <a:lnTo>
                    <a:pt x="19104" y="36619"/>
                  </a:lnTo>
                  <a:lnTo>
                    <a:pt x="18693" y="36578"/>
                  </a:lnTo>
                  <a:lnTo>
                    <a:pt x="18296" y="36537"/>
                  </a:lnTo>
                  <a:lnTo>
                    <a:pt x="17885" y="36482"/>
                  </a:lnTo>
                  <a:lnTo>
                    <a:pt x="17474" y="36413"/>
                  </a:lnTo>
                  <a:lnTo>
                    <a:pt x="17077" y="36331"/>
                  </a:lnTo>
                  <a:lnTo>
                    <a:pt x="16680" y="36249"/>
                  </a:lnTo>
                  <a:lnTo>
                    <a:pt x="16296" y="36153"/>
                  </a:lnTo>
                  <a:lnTo>
                    <a:pt x="15899" y="36044"/>
                  </a:lnTo>
                  <a:lnTo>
                    <a:pt x="15516" y="35934"/>
                  </a:lnTo>
                  <a:lnTo>
                    <a:pt x="15146" y="35811"/>
                  </a:lnTo>
                  <a:lnTo>
                    <a:pt x="14762" y="35674"/>
                  </a:lnTo>
                  <a:lnTo>
                    <a:pt x="14393" y="35537"/>
                  </a:lnTo>
                  <a:lnTo>
                    <a:pt x="14023" y="35386"/>
                  </a:lnTo>
                  <a:lnTo>
                    <a:pt x="13653" y="35222"/>
                  </a:lnTo>
                  <a:lnTo>
                    <a:pt x="13297" y="35058"/>
                  </a:lnTo>
                  <a:lnTo>
                    <a:pt x="12941" y="34880"/>
                  </a:lnTo>
                  <a:lnTo>
                    <a:pt x="12599" y="34702"/>
                  </a:lnTo>
                  <a:lnTo>
                    <a:pt x="12256" y="34496"/>
                  </a:lnTo>
                  <a:lnTo>
                    <a:pt x="11914" y="34305"/>
                  </a:lnTo>
                  <a:lnTo>
                    <a:pt x="11585" y="34099"/>
                  </a:lnTo>
                  <a:lnTo>
                    <a:pt x="11257" y="33880"/>
                  </a:lnTo>
                  <a:lnTo>
                    <a:pt x="10928" y="33647"/>
                  </a:lnTo>
                  <a:lnTo>
                    <a:pt x="10613" y="33428"/>
                  </a:lnTo>
                  <a:lnTo>
                    <a:pt x="10298" y="33182"/>
                  </a:lnTo>
                  <a:lnTo>
                    <a:pt x="9997" y="32935"/>
                  </a:lnTo>
                  <a:lnTo>
                    <a:pt x="9696" y="32689"/>
                  </a:lnTo>
                  <a:lnTo>
                    <a:pt x="9408" y="32428"/>
                  </a:lnTo>
                  <a:lnTo>
                    <a:pt x="9120" y="32155"/>
                  </a:lnTo>
                  <a:lnTo>
                    <a:pt x="8847" y="31881"/>
                  </a:lnTo>
                  <a:lnTo>
                    <a:pt x="8573" y="31607"/>
                  </a:lnTo>
                  <a:lnTo>
                    <a:pt x="8299" y="31319"/>
                  </a:lnTo>
                  <a:lnTo>
                    <a:pt x="8039" y="31032"/>
                  </a:lnTo>
                  <a:lnTo>
                    <a:pt x="7792" y="30730"/>
                  </a:lnTo>
                  <a:lnTo>
                    <a:pt x="7546" y="30429"/>
                  </a:lnTo>
                  <a:lnTo>
                    <a:pt x="7299" y="30114"/>
                  </a:lnTo>
                  <a:lnTo>
                    <a:pt x="7080" y="29799"/>
                  </a:lnTo>
                  <a:lnTo>
                    <a:pt x="6847" y="29470"/>
                  </a:lnTo>
                  <a:lnTo>
                    <a:pt x="6628" y="29142"/>
                  </a:lnTo>
                  <a:lnTo>
                    <a:pt x="6423" y="28813"/>
                  </a:lnTo>
                  <a:lnTo>
                    <a:pt x="6231" y="28471"/>
                  </a:lnTo>
                  <a:lnTo>
                    <a:pt x="6039" y="28128"/>
                  </a:lnTo>
                  <a:lnTo>
                    <a:pt x="5848" y="27786"/>
                  </a:lnTo>
                  <a:lnTo>
                    <a:pt x="5669" y="27430"/>
                  </a:lnTo>
                  <a:lnTo>
                    <a:pt x="5505" y="27074"/>
                  </a:lnTo>
                  <a:lnTo>
                    <a:pt x="5341" y="26704"/>
                  </a:lnTo>
                  <a:lnTo>
                    <a:pt x="5190" y="26334"/>
                  </a:lnTo>
                  <a:lnTo>
                    <a:pt x="5053" y="25965"/>
                  </a:lnTo>
                  <a:lnTo>
                    <a:pt x="4916" y="25595"/>
                  </a:lnTo>
                  <a:lnTo>
                    <a:pt x="4793" y="25212"/>
                  </a:lnTo>
                  <a:lnTo>
                    <a:pt x="4683" y="24828"/>
                  </a:lnTo>
                  <a:lnTo>
                    <a:pt x="4574" y="24431"/>
                  </a:lnTo>
                  <a:lnTo>
                    <a:pt x="4478" y="24048"/>
                  </a:lnTo>
                  <a:lnTo>
                    <a:pt x="4396" y="23650"/>
                  </a:lnTo>
                  <a:lnTo>
                    <a:pt x="4314" y="23253"/>
                  </a:lnTo>
                  <a:lnTo>
                    <a:pt x="4259" y="22842"/>
                  </a:lnTo>
                  <a:lnTo>
                    <a:pt x="4190" y="22445"/>
                  </a:lnTo>
                  <a:lnTo>
                    <a:pt x="4149" y="22034"/>
                  </a:lnTo>
                  <a:lnTo>
                    <a:pt x="4108" y="21624"/>
                  </a:lnTo>
                  <a:lnTo>
                    <a:pt x="4081" y="21199"/>
                  </a:lnTo>
                  <a:lnTo>
                    <a:pt x="4067" y="20788"/>
                  </a:lnTo>
                  <a:lnTo>
                    <a:pt x="4067" y="20364"/>
                  </a:lnTo>
                  <a:lnTo>
                    <a:pt x="4067" y="19953"/>
                  </a:lnTo>
                  <a:lnTo>
                    <a:pt x="4081" y="19528"/>
                  </a:lnTo>
                  <a:lnTo>
                    <a:pt x="4108" y="19118"/>
                  </a:lnTo>
                  <a:lnTo>
                    <a:pt x="4149" y="18707"/>
                  </a:lnTo>
                  <a:lnTo>
                    <a:pt x="4190" y="18296"/>
                  </a:lnTo>
                  <a:lnTo>
                    <a:pt x="4259" y="17885"/>
                  </a:lnTo>
                  <a:lnTo>
                    <a:pt x="4314" y="17488"/>
                  </a:lnTo>
                  <a:lnTo>
                    <a:pt x="4396" y="17077"/>
                  </a:lnTo>
                  <a:lnTo>
                    <a:pt x="4478" y="16694"/>
                  </a:lnTo>
                  <a:lnTo>
                    <a:pt x="4574" y="16297"/>
                  </a:lnTo>
                  <a:lnTo>
                    <a:pt x="4683" y="15913"/>
                  </a:lnTo>
                  <a:lnTo>
                    <a:pt x="4793" y="15516"/>
                  </a:lnTo>
                  <a:lnTo>
                    <a:pt x="4916" y="15146"/>
                  </a:lnTo>
                  <a:lnTo>
                    <a:pt x="5053" y="14763"/>
                  </a:lnTo>
                  <a:lnTo>
                    <a:pt x="5190" y="14393"/>
                  </a:lnTo>
                  <a:lnTo>
                    <a:pt x="5341" y="14023"/>
                  </a:lnTo>
                  <a:lnTo>
                    <a:pt x="5505" y="13667"/>
                  </a:lnTo>
                  <a:lnTo>
                    <a:pt x="5669" y="13298"/>
                  </a:lnTo>
                  <a:lnTo>
                    <a:pt x="5848" y="12955"/>
                  </a:lnTo>
                  <a:lnTo>
                    <a:pt x="6039" y="12599"/>
                  </a:lnTo>
                  <a:lnTo>
                    <a:pt x="6231" y="12257"/>
                  </a:lnTo>
                  <a:lnTo>
                    <a:pt x="6423" y="11914"/>
                  </a:lnTo>
                  <a:lnTo>
                    <a:pt x="6628" y="11586"/>
                  </a:lnTo>
                  <a:lnTo>
                    <a:pt x="6847" y="11257"/>
                  </a:lnTo>
                  <a:lnTo>
                    <a:pt x="7080" y="10928"/>
                  </a:lnTo>
                  <a:lnTo>
                    <a:pt x="7299" y="10613"/>
                  </a:lnTo>
                  <a:lnTo>
                    <a:pt x="7546" y="10298"/>
                  </a:lnTo>
                  <a:lnTo>
                    <a:pt x="7792" y="9997"/>
                  </a:lnTo>
                  <a:lnTo>
                    <a:pt x="8039" y="9696"/>
                  </a:lnTo>
                  <a:lnTo>
                    <a:pt x="8299" y="9408"/>
                  </a:lnTo>
                  <a:lnTo>
                    <a:pt x="8573" y="9121"/>
                  </a:lnTo>
                  <a:lnTo>
                    <a:pt x="8847" y="8847"/>
                  </a:lnTo>
                  <a:lnTo>
                    <a:pt x="9120" y="8573"/>
                  </a:lnTo>
                  <a:lnTo>
                    <a:pt x="9408" y="8299"/>
                  </a:lnTo>
                  <a:lnTo>
                    <a:pt x="9696" y="8039"/>
                  </a:lnTo>
                  <a:lnTo>
                    <a:pt x="9997" y="7792"/>
                  </a:lnTo>
                  <a:lnTo>
                    <a:pt x="10298" y="7546"/>
                  </a:lnTo>
                  <a:lnTo>
                    <a:pt x="10613" y="7299"/>
                  </a:lnTo>
                  <a:lnTo>
                    <a:pt x="10928" y="7080"/>
                  </a:lnTo>
                  <a:lnTo>
                    <a:pt x="11257" y="6848"/>
                  </a:lnTo>
                  <a:lnTo>
                    <a:pt x="11585" y="6628"/>
                  </a:lnTo>
                  <a:lnTo>
                    <a:pt x="11914" y="6423"/>
                  </a:lnTo>
                  <a:lnTo>
                    <a:pt x="12256" y="6231"/>
                  </a:lnTo>
                  <a:lnTo>
                    <a:pt x="12599" y="6026"/>
                  </a:lnTo>
                  <a:lnTo>
                    <a:pt x="12941" y="5848"/>
                  </a:lnTo>
                  <a:lnTo>
                    <a:pt x="13297" y="5670"/>
                  </a:lnTo>
                  <a:lnTo>
                    <a:pt x="13653" y="5505"/>
                  </a:lnTo>
                  <a:lnTo>
                    <a:pt x="14023" y="5341"/>
                  </a:lnTo>
                  <a:lnTo>
                    <a:pt x="14393" y="5190"/>
                  </a:lnTo>
                  <a:lnTo>
                    <a:pt x="14762" y="5054"/>
                  </a:lnTo>
                  <a:lnTo>
                    <a:pt x="15146" y="4917"/>
                  </a:lnTo>
                  <a:lnTo>
                    <a:pt x="15516" y="4793"/>
                  </a:lnTo>
                  <a:lnTo>
                    <a:pt x="15899" y="4684"/>
                  </a:lnTo>
                  <a:lnTo>
                    <a:pt x="16296" y="4574"/>
                  </a:lnTo>
                  <a:lnTo>
                    <a:pt x="16680" y="4478"/>
                  </a:lnTo>
                  <a:lnTo>
                    <a:pt x="17077" y="4396"/>
                  </a:lnTo>
                  <a:lnTo>
                    <a:pt x="17474" y="4314"/>
                  </a:lnTo>
                  <a:lnTo>
                    <a:pt x="17885" y="4246"/>
                  </a:lnTo>
                  <a:lnTo>
                    <a:pt x="18296" y="4191"/>
                  </a:lnTo>
                  <a:lnTo>
                    <a:pt x="18693" y="4150"/>
                  </a:lnTo>
                  <a:lnTo>
                    <a:pt x="19104" y="4109"/>
                  </a:lnTo>
                  <a:lnTo>
                    <a:pt x="19528" y="4081"/>
                  </a:lnTo>
                  <a:lnTo>
                    <a:pt x="19939" y="4068"/>
                  </a:lnTo>
                  <a:close/>
                  <a:moveTo>
                    <a:pt x="19843" y="0"/>
                  </a:moveTo>
                  <a:lnTo>
                    <a:pt x="19323" y="28"/>
                  </a:lnTo>
                  <a:lnTo>
                    <a:pt x="18802" y="55"/>
                  </a:lnTo>
                  <a:lnTo>
                    <a:pt x="18282" y="96"/>
                  </a:lnTo>
                  <a:lnTo>
                    <a:pt x="17775" y="165"/>
                  </a:lnTo>
                  <a:lnTo>
                    <a:pt x="17268" y="233"/>
                  </a:lnTo>
                  <a:lnTo>
                    <a:pt x="16762" y="315"/>
                  </a:lnTo>
                  <a:lnTo>
                    <a:pt x="16269" y="411"/>
                  </a:lnTo>
                  <a:lnTo>
                    <a:pt x="15776" y="521"/>
                  </a:lnTo>
                  <a:lnTo>
                    <a:pt x="15283" y="644"/>
                  </a:lnTo>
                  <a:lnTo>
                    <a:pt x="14790" y="767"/>
                  </a:lnTo>
                  <a:lnTo>
                    <a:pt x="14311" y="918"/>
                  </a:lnTo>
                  <a:lnTo>
                    <a:pt x="13845" y="1069"/>
                  </a:lnTo>
                  <a:lnTo>
                    <a:pt x="13366" y="1233"/>
                  </a:lnTo>
                  <a:lnTo>
                    <a:pt x="12900" y="1411"/>
                  </a:lnTo>
                  <a:lnTo>
                    <a:pt x="12448" y="1603"/>
                  </a:lnTo>
                  <a:lnTo>
                    <a:pt x="11996" y="1794"/>
                  </a:lnTo>
                  <a:lnTo>
                    <a:pt x="11544" y="2013"/>
                  </a:lnTo>
                  <a:lnTo>
                    <a:pt x="11106" y="2233"/>
                  </a:lnTo>
                  <a:lnTo>
                    <a:pt x="10668" y="2452"/>
                  </a:lnTo>
                  <a:lnTo>
                    <a:pt x="10230" y="2698"/>
                  </a:lnTo>
                  <a:lnTo>
                    <a:pt x="9805" y="2945"/>
                  </a:lnTo>
                  <a:lnTo>
                    <a:pt x="9394" y="3205"/>
                  </a:lnTo>
                  <a:lnTo>
                    <a:pt x="8983" y="3479"/>
                  </a:lnTo>
                  <a:lnTo>
                    <a:pt x="8586" y="3753"/>
                  </a:lnTo>
                  <a:lnTo>
                    <a:pt x="8189" y="4054"/>
                  </a:lnTo>
                  <a:lnTo>
                    <a:pt x="7792" y="4341"/>
                  </a:lnTo>
                  <a:lnTo>
                    <a:pt x="7422" y="4656"/>
                  </a:lnTo>
                  <a:lnTo>
                    <a:pt x="7039" y="4971"/>
                  </a:lnTo>
                  <a:lnTo>
                    <a:pt x="6683" y="5300"/>
                  </a:lnTo>
                  <a:lnTo>
                    <a:pt x="6313" y="5629"/>
                  </a:lnTo>
                  <a:lnTo>
                    <a:pt x="5971" y="5971"/>
                  </a:lnTo>
                  <a:lnTo>
                    <a:pt x="5628" y="6313"/>
                  </a:lnTo>
                  <a:lnTo>
                    <a:pt x="5300" y="6683"/>
                  </a:lnTo>
                  <a:lnTo>
                    <a:pt x="4971" y="7039"/>
                  </a:lnTo>
                  <a:lnTo>
                    <a:pt x="4656" y="7423"/>
                  </a:lnTo>
                  <a:lnTo>
                    <a:pt x="4341" y="7792"/>
                  </a:lnTo>
                  <a:lnTo>
                    <a:pt x="4054" y="8190"/>
                  </a:lnTo>
                  <a:lnTo>
                    <a:pt x="3766" y="8587"/>
                  </a:lnTo>
                  <a:lnTo>
                    <a:pt x="3478" y="8984"/>
                  </a:lnTo>
                  <a:lnTo>
                    <a:pt x="3205" y="9395"/>
                  </a:lnTo>
                  <a:lnTo>
                    <a:pt x="2944" y="9805"/>
                  </a:lnTo>
                  <a:lnTo>
                    <a:pt x="2698" y="10230"/>
                  </a:lnTo>
                  <a:lnTo>
                    <a:pt x="2465" y="10668"/>
                  </a:lnTo>
                  <a:lnTo>
                    <a:pt x="2232" y="11106"/>
                  </a:lnTo>
                  <a:lnTo>
                    <a:pt x="2013" y="11545"/>
                  </a:lnTo>
                  <a:lnTo>
                    <a:pt x="1794" y="11997"/>
                  </a:lnTo>
                  <a:lnTo>
                    <a:pt x="1602" y="12448"/>
                  </a:lnTo>
                  <a:lnTo>
                    <a:pt x="1411" y="12900"/>
                  </a:lnTo>
                  <a:lnTo>
                    <a:pt x="1233" y="13366"/>
                  </a:lnTo>
                  <a:lnTo>
                    <a:pt x="1068" y="13845"/>
                  </a:lnTo>
                  <a:lnTo>
                    <a:pt x="918" y="14311"/>
                  </a:lnTo>
                  <a:lnTo>
                    <a:pt x="767" y="14790"/>
                  </a:lnTo>
                  <a:lnTo>
                    <a:pt x="644" y="15283"/>
                  </a:lnTo>
                  <a:lnTo>
                    <a:pt x="520" y="15776"/>
                  </a:lnTo>
                  <a:lnTo>
                    <a:pt x="411" y="16269"/>
                  </a:lnTo>
                  <a:lnTo>
                    <a:pt x="315" y="16762"/>
                  </a:lnTo>
                  <a:lnTo>
                    <a:pt x="233" y="17269"/>
                  </a:lnTo>
                  <a:lnTo>
                    <a:pt x="164" y="17776"/>
                  </a:lnTo>
                  <a:lnTo>
                    <a:pt x="96" y="18282"/>
                  </a:lnTo>
                  <a:lnTo>
                    <a:pt x="55" y="18803"/>
                  </a:lnTo>
                  <a:lnTo>
                    <a:pt x="27" y="19323"/>
                  </a:lnTo>
                  <a:lnTo>
                    <a:pt x="0" y="19843"/>
                  </a:lnTo>
                  <a:lnTo>
                    <a:pt x="0" y="20364"/>
                  </a:lnTo>
                  <a:lnTo>
                    <a:pt x="0" y="20898"/>
                  </a:lnTo>
                  <a:lnTo>
                    <a:pt x="27" y="21418"/>
                  </a:lnTo>
                  <a:lnTo>
                    <a:pt x="55" y="21925"/>
                  </a:lnTo>
                  <a:lnTo>
                    <a:pt x="96" y="22445"/>
                  </a:lnTo>
                  <a:lnTo>
                    <a:pt x="164" y="22952"/>
                  </a:lnTo>
                  <a:lnTo>
                    <a:pt x="233" y="23459"/>
                  </a:lnTo>
                  <a:lnTo>
                    <a:pt x="315" y="23965"/>
                  </a:lnTo>
                  <a:lnTo>
                    <a:pt x="411" y="24458"/>
                  </a:lnTo>
                  <a:lnTo>
                    <a:pt x="520" y="24965"/>
                  </a:lnTo>
                  <a:lnTo>
                    <a:pt x="644" y="25444"/>
                  </a:lnTo>
                  <a:lnTo>
                    <a:pt x="767" y="25937"/>
                  </a:lnTo>
                  <a:lnTo>
                    <a:pt x="918" y="26417"/>
                  </a:lnTo>
                  <a:lnTo>
                    <a:pt x="1068" y="26896"/>
                  </a:lnTo>
                  <a:lnTo>
                    <a:pt x="1233" y="27362"/>
                  </a:lnTo>
                  <a:lnTo>
                    <a:pt x="1411" y="27827"/>
                  </a:lnTo>
                  <a:lnTo>
                    <a:pt x="1602" y="28279"/>
                  </a:lnTo>
                  <a:lnTo>
                    <a:pt x="1794" y="28745"/>
                  </a:lnTo>
                  <a:lnTo>
                    <a:pt x="2013" y="29183"/>
                  </a:lnTo>
                  <a:lnTo>
                    <a:pt x="2232" y="29621"/>
                  </a:lnTo>
                  <a:lnTo>
                    <a:pt x="2465" y="30059"/>
                  </a:lnTo>
                  <a:lnTo>
                    <a:pt x="2698" y="30498"/>
                  </a:lnTo>
                  <a:lnTo>
                    <a:pt x="2944" y="30922"/>
                  </a:lnTo>
                  <a:lnTo>
                    <a:pt x="3205" y="31333"/>
                  </a:lnTo>
                  <a:lnTo>
                    <a:pt x="3478" y="31744"/>
                  </a:lnTo>
                  <a:lnTo>
                    <a:pt x="3766" y="32141"/>
                  </a:lnTo>
                  <a:lnTo>
                    <a:pt x="4054" y="32538"/>
                  </a:lnTo>
                  <a:lnTo>
                    <a:pt x="4341" y="32935"/>
                  </a:lnTo>
                  <a:lnTo>
                    <a:pt x="4656" y="33305"/>
                  </a:lnTo>
                  <a:lnTo>
                    <a:pt x="4971" y="33688"/>
                  </a:lnTo>
                  <a:lnTo>
                    <a:pt x="5300" y="34044"/>
                  </a:lnTo>
                  <a:lnTo>
                    <a:pt x="5628" y="34414"/>
                  </a:lnTo>
                  <a:lnTo>
                    <a:pt x="5971" y="34756"/>
                  </a:lnTo>
                  <a:lnTo>
                    <a:pt x="6313" y="35099"/>
                  </a:lnTo>
                  <a:lnTo>
                    <a:pt x="6683" y="35427"/>
                  </a:lnTo>
                  <a:lnTo>
                    <a:pt x="7039" y="35756"/>
                  </a:lnTo>
                  <a:lnTo>
                    <a:pt x="7422" y="36071"/>
                  </a:lnTo>
                  <a:lnTo>
                    <a:pt x="7792" y="36386"/>
                  </a:lnTo>
                  <a:lnTo>
                    <a:pt x="8189" y="36674"/>
                  </a:lnTo>
                  <a:lnTo>
                    <a:pt x="8586" y="36975"/>
                  </a:lnTo>
                  <a:lnTo>
                    <a:pt x="8983" y="37249"/>
                  </a:lnTo>
                  <a:lnTo>
                    <a:pt x="9394" y="37523"/>
                  </a:lnTo>
                  <a:lnTo>
                    <a:pt x="9805" y="37783"/>
                  </a:lnTo>
                  <a:lnTo>
                    <a:pt x="10230" y="38029"/>
                  </a:lnTo>
                  <a:lnTo>
                    <a:pt x="10668" y="38276"/>
                  </a:lnTo>
                  <a:lnTo>
                    <a:pt x="11106" y="38495"/>
                  </a:lnTo>
                  <a:lnTo>
                    <a:pt x="11544" y="38714"/>
                  </a:lnTo>
                  <a:lnTo>
                    <a:pt x="11996" y="38933"/>
                  </a:lnTo>
                  <a:lnTo>
                    <a:pt x="12448" y="39125"/>
                  </a:lnTo>
                  <a:lnTo>
                    <a:pt x="12900" y="39317"/>
                  </a:lnTo>
                  <a:lnTo>
                    <a:pt x="13366" y="39495"/>
                  </a:lnTo>
                  <a:lnTo>
                    <a:pt x="13845" y="39659"/>
                  </a:lnTo>
                  <a:lnTo>
                    <a:pt x="14311" y="39810"/>
                  </a:lnTo>
                  <a:lnTo>
                    <a:pt x="14790" y="39960"/>
                  </a:lnTo>
                  <a:lnTo>
                    <a:pt x="15283" y="40084"/>
                  </a:lnTo>
                  <a:lnTo>
                    <a:pt x="15776" y="40207"/>
                  </a:lnTo>
                  <a:lnTo>
                    <a:pt x="16269" y="40316"/>
                  </a:lnTo>
                  <a:lnTo>
                    <a:pt x="16762" y="40412"/>
                  </a:lnTo>
                  <a:lnTo>
                    <a:pt x="17268" y="40494"/>
                  </a:lnTo>
                  <a:lnTo>
                    <a:pt x="17775" y="40563"/>
                  </a:lnTo>
                  <a:lnTo>
                    <a:pt x="18282" y="40631"/>
                  </a:lnTo>
                  <a:lnTo>
                    <a:pt x="18802" y="40672"/>
                  </a:lnTo>
                  <a:lnTo>
                    <a:pt x="19323" y="40700"/>
                  </a:lnTo>
                  <a:lnTo>
                    <a:pt x="19843" y="40727"/>
                  </a:lnTo>
                  <a:lnTo>
                    <a:pt x="20884" y="40727"/>
                  </a:lnTo>
                  <a:lnTo>
                    <a:pt x="21404" y="40700"/>
                  </a:lnTo>
                  <a:lnTo>
                    <a:pt x="21925" y="40672"/>
                  </a:lnTo>
                  <a:lnTo>
                    <a:pt x="22445" y="40631"/>
                  </a:lnTo>
                  <a:lnTo>
                    <a:pt x="22952" y="40563"/>
                  </a:lnTo>
                  <a:lnTo>
                    <a:pt x="23458" y="40494"/>
                  </a:lnTo>
                  <a:lnTo>
                    <a:pt x="23965" y="40412"/>
                  </a:lnTo>
                  <a:lnTo>
                    <a:pt x="24458" y="40316"/>
                  </a:lnTo>
                  <a:lnTo>
                    <a:pt x="24951" y="40207"/>
                  </a:lnTo>
                  <a:lnTo>
                    <a:pt x="25444" y="40084"/>
                  </a:lnTo>
                  <a:lnTo>
                    <a:pt x="25937" y="39960"/>
                  </a:lnTo>
                  <a:lnTo>
                    <a:pt x="26416" y="39810"/>
                  </a:lnTo>
                  <a:lnTo>
                    <a:pt x="26896" y="39659"/>
                  </a:lnTo>
                  <a:lnTo>
                    <a:pt x="27361" y="39495"/>
                  </a:lnTo>
                  <a:lnTo>
                    <a:pt x="27827" y="39317"/>
                  </a:lnTo>
                  <a:lnTo>
                    <a:pt x="28279" y="39125"/>
                  </a:lnTo>
                  <a:lnTo>
                    <a:pt x="28744" y="38933"/>
                  </a:lnTo>
                  <a:lnTo>
                    <a:pt x="29182" y="38714"/>
                  </a:lnTo>
                  <a:lnTo>
                    <a:pt x="29634" y="38495"/>
                  </a:lnTo>
                  <a:lnTo>
                    <a:pt x="30059" y="38276"/>
                  </a:lnTo>
                  <a:lnTo>
                    <a:pt x="30497" y="38029"/>
                  </a:lnTo>
                  <a:lnTo>
                    <a:pt x="30922" y="37783"/>
                  </a:lnTo>
                  <a:lnTo>
                    <a:pt x="31332" y="37523"/>
                  </a:lnTo>
                  <a:lnTo>
                    <a:pt x="31743" y="37249"/>
                  </a:lnTo>
                  <a:lnTo>
                    <a:pt x="32140" y="36975"/>
                  </a:lnTo>
                  <a:lnTo>
                    <a:pt x="32538" y="36674"/>
                  </a:lnTo>
                  <a:lnTo>
                    <a:pt x="32935" y="36386"/>
                  </a:lnTo>
                  <a:lnTo>
                    <a:pt x="33318" y="36071"/>
                  </a:lnTo>
                  <a:lnTo>
                    <a:pt x="33688" y="35756"/>
                  </a:lnTo>
                  <a:lnTo>
                    <a:pt x="34058" y="35427"/>
                  </a:lnTo>
                  <a:lnTo>
                    <a:pt x="34414" y="35099"/>
                  </a:lnTo>
                  <a:lnTo>
                    <a:pt x="34756" y="34756"/>
                  </a:lnTo>
                  <a:lnTo>
                    <a:pt x="35098" y="34414"/>
                  </a:lnTo>
                  <a:lnTo>
                    <a:pt x="35441" y="34044"/>
                  </a:lnTo>
                  <a:lnTo>
                    <a:pt x="35756" y="33688"/>
                  </a:lnTo>
                  <a:lnTo>
                    <a:pt x="36071" y="33305"/>
                  </a:lnTo>
                  <a:lnTo>
                    <a:pt x="36386" y="32935"/>
                  </a:lnTo>
                  <a:lnTo>
                    <a:pt x="36687" y="32538"/>
                  </a:lnTo>
                  <a:lnTo>
                    <a:pt x="36974" y="32141"/>
                  </a:lnTo>
                  <a:lnTo>
                    <a:pt x="37248" y="31744"/>
                  </a:lnTo>
                  <a:lnTo>
                    <a:pt x="37522" y="31333"/>
                  </a:lnTo>
                  <a:lnTo>
                    <a:pt x="37782" y="30922"/>
                  </a:lnTo>
                  <a:lnTo>
                    <a:pt x="38029" y="30498"/>
                  </a:lnTo>
                  <a:lnTo>
                    <a:pt x="38275" y="30059"/>
                  </a:lnTo>
                  <a:lnTo>
                    <a:pt x="38508" y="29621"/>
                  </a:lnTo>
                  <a:lnTo>
                    <a:pt x="38727" y="29183"/>
                  </a:lnTo>
                  <a:lnTo>
                    <a:pt x="38933" y="28745"/>
                  </a:lnTo>
                  <a:lnTo>
                    <a:pt x="39124" y="28279"/>
                  </a:lnTo>
                  <a:lnTo>
                    <a:pt x="39316" y="27827"/>
                  </a:lnTo>
                  <a:lnTo>
                    <a:pt x="39494" y="27362"/>
                  </a:lnTo>
                  <a:lnTo>
                    <a:pt x="39659" y="26896"/>
                  </a:lnTo>
                  <a:lnTo>
                    <a:pt x="39823" y="26417"/>
                  </a:lnTo>
                  <a:lnTo>
                    <a:pt x="39960" y="25937"/>
                  </a:lnTo>
                  <a:lnTo>
                    <a:pt x="40097" y="25444"/>
                  </a:lnTo>
                  <a:lnTo>
                    <a:pt x="40206" y="24965"/>
                  </a:lnTo>
                  <a:lnTo>
                    <a:pt x="40316" y="24458"/>
                  </a:lnTo>
                  <a:lnTo>
                    <a:pt x="40412" y="23965"/>
                  </a:lnTo>
                  <a:lnTo>
                    <a:pt x="40494" y="23459"/>
                  </a:lnTo>
                  <a:lnTo>
                    <a:pt x="40576" y="22952"/>
                  </a:lnTo>
                  <a:lnTo>
                    <a:pt x="40631" y="22445"/>
                  </a:lnTo>
                  <a:lnTo>
                    <a:pt x="40672" y="21925"/>
                  </a:lnTo>
                  <a:lnTo>
                    <a:pt x="40713" y="21418"/>
                  </a:lnTo>
                  <a:lnTo>
                    <a:pt x="40727" y="20898"/>
                  </a:lnTo>
                  <a:lnTo>
                    <a:pt x="40740" y="20364"/>
                  </a:lnTo>
                  <a:lnTo>
                    <a:pt x="40727" y="19843"/>
                  </a:lnTo>
                  <a:lnTo>
                    <a:pt x="40713" y="19323"/>
                  </a:lnTo>
                  <a:lnTo>
                    <a:pt x="40672" y="18803"/>
                  </a:lnTo>
                  <a:lnTo>
                    <a:pt x="40631" y="18282"/>
                  </a:lnTo>
                  <a:lnTo>
                    <a:pt x="40576" y="17776"/>
                  </a:lnTo>
                  <a:lnTo>
                    <a:pt x="40494" y="17269"/>
                  </a:lnTo>
                  <a:lnTo>
                    <a:pt x="40412" y="16762"/>
                  </a:lnTo>
                  <a:lnTo>
                    <a:pt x="40316" y="16269"/>
                  </a:lnTo>
                  <a:lnTo>
                    <a:pt x="40206" y="15776"/>
                  </a:lnTo>
                  <a:lnTo>
                    <a:pt x="40097" y="15283"/>
                  </a:lnTo>
                  <a:lnTo>
                    <a:pt x="39960" y="14790"/>
                  </a:lnTo>
                  <a:lnTo>
                    <a:pt x="39823" y="14311"/>
                  </a:lnTo>
                  <a:lnTo>
                    <a:pt x="39659" y="13845"/>
                  </a:lnTo>
                  <a:lnTo>
                    <a:pt x="39494" y="13366"/>
                  </a:lnTo>
                  <a:lnTo>
                    <a:pt x="39316" y="12900"/>
                  </a:lnTo>
                  <a:lnTo>
                    <a:pt x="39124" y="12448"/>
                  </a:lnTo>
                  <a:lnTo>
                    <a:pt x="38933" y="11997"/>
                  </a:lnTo>
                  <a:lnTo>
                    <a:pt x="38727" y="11545"/>
                  </a:lnTo>
                  <a:lnTo>
                    <a:pt x="38508" y="11106"/>
                  </a:lnTo>
                  <a:lnTo>
                    <a:pt x="38275" y="10668"/>
                  </a:lnTo>
                  <a:lnTo>
                    <a:pt x="38029" y="10230"/>
                  </a:lnTo>
                  <a:lnTo>
                    <a:pt x="37782" y="9805"/>
                  </a:lnTo>
                  <a:lnTo>
                    <a:pt x="37522" y="9395"/>
                  </a:lnTo>
                  <a:lnTo>
                    <a:pt x="37248" y="8984"/>
                  </a:lnTo>
                  <a:lnTo>
                    <a:pt x="36974" y="8587"/>
                  </a:lnTo>
                  <a:lnTo>
                    <a:pt x="36687" y="8190"/>
                  </a:lnTo>
                  <a:lnTo>
                    <a:pt x="36386" y="7792"/>
                  </a:lnTo>
                  <a:lnTo>
                    <a:pt x="36071" y="7423"/>
                  </a:lnTo>
                  <a:lnTo>
                    <a:pt x="35756" y="7039"/>
                  </a:lnTo>
                  <a:lnTo>
                    <a:pt x="35441" y="6683"/>
                  </a:lnTo>
                  <a:lnTo>
                    <a:pt x="35098" y="6313"/>
                  </a:lnTo>
                  <a:lnTo>
                    <a:pt x="34756" y="5971"/>
                  </a:lnTo>
                  <a:lnTo>
                    <a:pt x="34414" y="5629"/>
                  </a:lnTo>
                  <a:lnTo>
                    <a:pt x="34058" y="5300"/>
                  </a:lnTo>
                  <a:lnTo>
                    <a:pt x="33688" y="4971"/>
                  </a:lnTo>
                  <a:lnTo>
                    <a:pt x="33318" y="4656"/>
                  </a:lnTo>
                  <a:lnTo>
                    <a:pt x="32935" y="4341"/>
                  </a:lnTo>
                  <a:lnTo>
                    <a:pt x="32538" y="4054"/>
                  </a:lnTo>
                  <a:lnTo>
                    <a:pt x="32140" y="3753"/>
                  </a:lnTo>
                  <a:lnTo>
                    <a:pt x="31743" y="3479"/>
                  </a:lnTo>
                  <a:lnTo>
                    <a:pt x="31332" y="3205"/>
                  </a:lnTo>
                  <a:lnTo>
                    <a:pt x="30922" y="2945"/>
                  </a:lnTo>
                  <a:lnTo>
                    <a:pt x="30497" y="2698"/>
                  </a:lnTo>
                  <a:lnTo>
                    <a:pt x="30059" y="2452"/>
                  </a:lnTo>
                  <a:lnTo>
                    <a:pt x="29634" y="2233"/>
                  </a:lnTo>
                  <a:lnTo>
                    <a:pt x="29182" y="2013"/>
                  </a:lnTo>
                  <a:lnTo>
                    <a:pt x="28744" y="1794"/>
                  </a:lnTo>
                  <a:lnTo>
                    <a:pt x="28279" y="1603"/>
                  </a:lnTo>
                  <a:lnTo>
                    <a:pt x="27827" y="1411"/>
                  </a:lnTo>
                  <a:lnTo>
                    <a:pt x="27361" y="1233"/>
                  </a:lnTo>
                  <a:lnTo>
                    <a:pt x="26896" y="1069"/>
                  </a:lnTo>
                  <a:lnTo>
                    <a:pt x="26416" y="918"/>
                  </a:lnTo>
                  <a:lnTo>
                    <a:pt x="25937" y="767"/>
                  </a:lnTo>
                  <a:lnTo>
                    <a:pt x="25444" y="644"/>
                  </a:lnTo>
                  <a:lnTo>
                    <a:pt x="24951" y="521"/>
                  </a:lnTo>
                  <a:lnTo>
                    <a:pt x="24458" y="411"/>
                  </a:lnTo>
                  <a:lnTo>
                    <a:pt x="23965" y="315"/>
                  </a:lnTo>
                  <a:lnTo>
                    <a:pt x="23458" y="233"/>
                  </a:lnTo>
                  <a:lnTo>
                    <a:pt x="22952" y="165"/>
                  </a:lnTo>
                  <a:lnTo>
                    <a:pt x="22445" y="96"/>
                  </a:lnTo>
                  <a:lnTo>
                    <a:pt x="21925" y="55"/>
                  </a:lnTo>
                  <a:lnTo>
                    <a:pt x="21404" y="28"/>
                  </a:lnTo>
                  <a:lnTo>
                    <a:pt x="208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430475" y="238125"/>
              <a:ext cx="265025" cy="172550"/>
            </a:xfrm>
            <a:custGeom>
              <a:avLst/>
              <a:gdLst/>
              <a:ahLst/>
              <a:cxnLst/>
              <a:rect l="l" t="t" r="r" b="b"/>
              <a:pathLst>
                <a:path w="10601" h="6902" extrusionOk="0">
                  <a:moveTo>
                    <a:pt x="2110" y="0"/>
                  </a:moveTo>
                  <a:lnTo>
                    <a:pt x="2028" y="14"/>
                  </a:lnTo>
                  <a:lnTo>
                    <a:pt x="1836" y="55"/>
                  </a:lnTo>
                  <a:lnTo>
                    <a:pt x="1672" y="137"/>
                  </a:lnTo>
                  <a:lnTo>
                    <a:pt x="1521" y="246"/>
                  </a:lnTo>
                  <a:lnTo>
                    <a:pt x="1398" y="370"/>
                  </a:lnTo>
                  <a:lnTo>
                    <a:pt x="1288" y="520"/>
                  </a:lnTo>
                  <a:lnTo>
                    <a:pt x="1247" y="603"/>
                  </a:lnTo>
                  <a:lnTo>
                    <a:pt x="1206" y="685"/>
                  </a:lnTo>
                  <a:lnTo>
                    <a:pt x="1179" y="781"/>
                  </a:lnTo>
                  <a:lnTo>
                    <a:pt x="1151" y="876"/>
                  </a:lnTo>
                  <a:lnTo>
                    <a:pt x="1" y="6902"/>
                  </a:lnTo>
                  <a:lnTo>
                    <a:pt x="10600" y="6902"/>
                  </a:lnTo>
                  <a:lnTo>
                    <a:pt x="9450" y="876"/>
                  </a:lnTo>
                  <a:lnTo>
                    <a:pt x="9423" y="781"/>
                  </a:lnTo>
                  <a:lnTo>
                    <a:pt x="9395" y="685"/>
                  </a:lnTo>
                  <a:lnTo>
                    <a:pt x="9354" y="603"/>
                  </a:lnTo>
                  <a:lnTo>
                    <a:pt x="9313" y="520"/>
                  </a:lnTo>
                  <a:lnTo>
                    <a:pt x="9203" y="370"/>
                  </a:lnTo>
                  <a:lnTo>
                    <a:pt x="9080" y="246"/>
                  </a:lnTo>
                  <a:lnTo>
                    <a:pt x="8930" y="137"/>
                  </a:lnTo>
                  <a:lnTo>
                    <a:pt x="8752" y="55"/>
                  </a:lnTo>
                  <a:lnTo>
                    <a:pt x="8574" y="14"/>
                  </a:lnTo>
                  <a:lnTo>
                    <a:pt x="84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006300" y="380200"/>
              <a:ext cx="278025" cy="278350"/>
            </a:xfrm>
            <a:custGeom>
              <a:avLst/>
              <a:gdLst/>
              <a:ahLst/>
              <a:cxnLst/>
              <a:rect l="l" t="t" r="r" b="b"/>
              <a:pathLst>
                <a:path w="11121" h="11134" extrusionOk="0">
                  <a:moveTo>
                    <a:pt x="5520" y="0"/>
                  </a:moveTo>
                  <a:lnTo>
                    <a:pt x="5342" y="14"/>
                  </a:lnTo>
                  <a:lnTo>
                    <a:pt x="5164" y="41"/>
                  </a:lnTo>
                  <a:lnTo>
                    <a:pt x="4985" y="110"/>
                  </a:lnTo>
                  <a:lnTo>
                    <a:pt x="4821" y="192"/>
                  </a:lnTo>
                  <a:lnTo>
                    <a:pt x="4739" y="260"/>
                  </a:lnTo>
                  <a:lnTo>
                    <a:pt x="4671" y="315"/>
                  </a:lnTo>
                  <a:lnTo>
                    <a:pt x="2630" y="2369"/>
                  </a:lnTo>
                  <a:lnTo>
                    <a:pt x="2356" y="2643"/>
                  </a:lnTo>
                  <a:lnTo>
                    <a:pt x="316" y="4684"/>
                  </a:lnTo>
                  <a:lnTo>
                    <a:pt x="247" y="4752"/>
                  </a:lnTo>
                  <a:lnTo>
                    <a:pt x="193" y="4834"/>
                  </a:lnTo>
                  <a:lnTo>
                    <a:pt x="97" y="4999"/>
                  </a:lnTo>
                  <a:lnTo>
                    <a:pt x="28" y="5163"/>
                  </a:lnTo>
                  <a:lnTo>
                    <a:pt x="1" y="5341"/>
                  </a:lnTo>
                  <a:lnTo>
                    <a:pt x="1" y="5533"/>
                  </a:lnTo>
                  <a:lnTo>
                    <a:pt x="28" y="5711"/>
                  </a:lnTo>
                  <a:lnTo>
                    <a:pt x="83" y="5889"/>
                  </a:lnTo>
                  <a:lnTo>
                    <a:pt x="124" y="5971"/>
                  </a:lnTo>
                  <a:lnTo>
                    <a:pt x="179" y="6053"/>
                  </a:lnTo>
                  <a:lnTo>
                    <a:pt x="3630" y="11134"/>
                  </a:lnTo>
                  <a:lnTo>
                    <a:pt x="7245" y="7532"/>
                  </a:lnTo>
                  <a:lnTo>
                    <a:pt x="7519" y="7244"/>
                  </a:lnTo>
                  <a:lnTo>
                    <a:pt x="11121" y="3643"/>
                  </a:lnTo>
                  <a:lnTo>
                    <a:pt x="6040" y="192"/>
                  </a:lnTo>
                  <a:lnTo>
                    <a:pt x="5958" y="137"/>
                  </a:lnTo>
                  <a:lnTo>
                    <a:pt x="5876" y="96"/>
                  </a:lnTo>
                  <a:lnTo>
                    <a:pt x="5793" y="55"/>
                  </a:lnTo>
                  <a:lnTo>
                    <a:pt x="5698" y="41"/>
                  </a:lnTo>
                  <a:lnTo>
                    <a:pt x="55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2863875" y="804375"/>
              <a:ext cx="172575" cy="265350"/>
            </a:xfrm>
            <a:custGeom>
              <a:avLst/>
              <a:gdLst/>
              <a:ahLst/>
              <a:cxnLst/>
              <a:rect l="l" t="t" r="r" b="b"/>
              <a:pathLst>
                <a:path w="6903" h="10614" extrusionOk="0">
                  <a:moveTo>
                    <a:pt x="6903" y="0"/>
                  </a:moveTo>
                  <a:lnTo>
                    <a:pt x="877" y="1164"/>
                  </a:lnTo>
                  <a:lnTo>
                    <a:pt x="782" y="1178"/>
                  </a:lnTo>
                  <a:lnTo>
                    <a:pt x="699" y="1219"/>
                  </a:lnTo>
                  <a:lnTo>
                    <a:pt x="521" y="1301"/>
                  </a:lnTo>
                  <a:lnTo>
                    <a:pt x="371" y="1397"/>
                  </a:lnTo>
                  <a:lnTo>
                    <a:pt x="247" y="1534"/>
                  </a:lnTo>
                  <a:lnTo>
                    <a:pt x="138" y="1685"/>
                  </a:lnTo>
                  <a:lnTo>
                    <a:pt x="69" y="1849"/>
                  </a:lnTo>
                  <a:lnTo>
                    <a:pt x="15" y="2027"/>
                  </a:lnTo>
                  <a:lnTo>
                    <a:pt x="1" y="2123"/>
                  </a:lnTo>
                  <a:lnTo>
                    <a:pt x="1" y="2219"/>
                  </a:lnTo>
                  <a:lnTo>
                    <a:pt x="1" y="5108"/>
                  </a:lnTo>
                  <a:lnTo>
                    <a:pt x="1" y="5505"/>
                  </a:lnTo>
                  <a:lnTo>
                    <a:pt x="1" y="8395"/>
                  </a:lnTo>
                  <a:lnTo>
                    <a:pt x="1" y="8491"/>
                  </a:lnTo>
                  <a:lnTo>
                    <a:pt x="15" y="8587"/>
                  </a:lnTo>
                  <a:lnTo>
                    <a:pt x="69" y="8765"/>
                  </a:lnTo>
                  <a:lnTo>
                    <a:pt x="138" y="8929"/>
                  </a:lnTo>
                  <a:lnTo>
                    <a:pt x="247" y="9080"/>
                  </a:lnTo>
                  <a:lnTo>
                    <a:pt x="371" y="9217"/>
                  </a:lnTo>
                  <a:lnTo>
                    <a:pt x="521" y="9326"/>
                  </a:lnTo>
                  <a:lnTo>
                    <a:pt x="699" y="9408"/>
                  </a:lnTo>
                  <a:lnTo>
                    <a:pt x="782" y="9436"/>
                  </a:lnTo>
                  <a:lnTo>
                    <a:pt x="877" y="9463"/>
                  </a:lnTo>
                  <a:lnTo>
                    <a:pt x="6903" y="10613"/>
                  </a:lnTo>
                  <a:lnTo>
                    <a:pt x="6903" y="5505"/>
                  </a:lnTo>
                  <a:lnTo>
                    <a:pt x="6903" y="5108"/>
                  </a:lnTo>
                  <a:lnTo>
                    <a:pt x="69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3006300" y="1215550"/>
              <a:ext cx="278025" cy="278350"/>
            </a:xfrm>
            <a:custGeom>
              <a:avLst/>
              <a:gdLst/>
              <a:ahLst/>
              <a:cxnLst/>
              <a:rect l="l" t="t" r="r" b="b"/>
              <a:pathLst>
                <a:path w="11121" h="11134" extrusionOk="0">
                  <a:moveTo>
                    <a:pt x="3630" y="0"/>
                  </a:moveTo>
                  <a:lnTo>
                    <a:pt x="179" y="5081"/>
                  </a:lnTo>
                  <a:lnTo>
                    <a:pt x="124" y="5163"/>
                  </a:lnTo>
                  <a:lnTo>
                    <a:pt x="83" y="5245"/>
                  </a:lnTo>
                  <a:lnTo>
                    <a:pt x="28" y="5423"/>
                  </a:lnTo>
                  <a:lnTo>
                    <a:pt x="1" y="5601"/>
                  </a:lnTo>
                  <a:lnTo>
                    <a:pt x="1" y="5793"/>
                  </a:lnTo>
                  <a:lnTo>
                    <a:pt x="28" y="5971"/>
                  </a:lnTo>
                  <a:lnTo>
                    <a:pt x="97" y="6149"/>
                  </a:lnTo>
                  <a:lnTo>
                    <a:pt x="138" y="6231"/>
                  </a:lnTo>
                  <a:lnTo>
                    <a:pt x="193" y="6313"/>
                  </a:lnTo>
                  <a:lnTo>
                    <a:pt x="247" y="6382"/>
                  </a:lnTo>
                  <a:lnTo>
                    <a:pt x="316" y="6450"/>
                  </a:lnTo>
                  <a:lnTo>
                    <a:pt x="2356" y="8504"/>
                  </a:lnTo>
                  <a:lnTo>
                    <a:pt x="2630" y="8778"/>
                  </a:lnTo>
                  <a:lnTo>
                    <a:pt x="4671" y="10819"/>
                  </a:lnTo>
                  <a:lnTo>
                    <a:pt x="4739" y="10887"/>
                  </a:lnTo>
                  <a:lnTo>
                    <a:pt x="4821" y="10942"/>
                  </a:lnTo>
                  <a:lnTo>
                    <a:pt x="4985" y="11038"/>
                  </a:lnTo>
                  <a:lnTo>
                    <a:pt x="5164" y="11093"/>
                  </a:lnTo>
                  <a:lnTo>
                    <a:pt x="5342" y="11134"/>
                  </a:lnTo>
                  <a:lnTo>
                    <a:pt x="5520" y="11134"/>
                  </a:lnTo>
                  <a:lnTo>
                    <a:pt x="5698" y="11106"/>
                  </a:lnTo>
                  <a:lnTo>
                    <a:pt x="5793" y="11079"/>
                  </a:lnTo>
                  <a:lnTo>
                    <a:pt x="5876" y="11038"/>
                  </a:lnTo>
                  <a:lnTo>
                    <a:pt x="5958" y="10997"/>
                  </a:lnTo>
                  <a:lnTo>
                    <a:pt x="6040" y="10942"/>
                  </a:lnTo>
                  <a:lnTo>
                    <a:pt x="11121" y="7505"/>
                  </a:lnTo>
                  <a:lnTo>
                    <a:pt x="7519" y="3889"/>
                  </a:lnTo>
                  <a:lnTo>
                    <a:pt x="7245" y="3615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3430475" y="1463400"/>
              <a:ext cx="265025" cy="172925"/>
            </a:xfrm>
            <a:custGeom>
              <a:avLst/>
              <a:gdLst/>
              <a:ahLst/>
              <a:cxnLst/>
              <a:rect l="l" t="t" r="r" b="b"/>
              <a:pathLst>
                <a:path w="10601" h="6917" extrusionOk="0">
                  <a:moveTo>
                    <a:pt x="1" y="1"/>
                  </a:moveTo>
                  <a:lnTo>
                    <a:pt x="1151" y="6040"/>
                  </a:lnTo>
                  <a:lnTo>
                    <a:pt x="1179" y="6122"/>
                  </a:lnTo>
                  <a:lnTo>
                    <a:pt x="1206" y="6218"/>
                  </a:lnTo>
                  <a:lnTo>
                    <a:pt x="1247" y="6300"/>
                  </a:lnTo>
                  <a:lnTo>
                    <a:pt x="1288" y="6382"/>
                  </a:lnTo>
                  <a:lnTo>
                    <a:pt x="1398" y="6533"/>
                  </a:lnTo>
                  <a:lnTo>
                    <a:pt x="1521" y="6670"/>
                  </a:lnTo>
                  <a:lnTo>
                    <a:pt x="1672" y="6766"/>
                  </a:lnTo>
                  <a:lnTo>
                    <a:pt x="1836" y="6848"/>
                  </a:lnTo>
                  <a:lnTo>
                    <a:pt x="2028" y="6903"/>
                  </a:lnTo>
                  <a:lnTo>
                    <a:pt x="2110" y="6903"/>
                  </a:lnTo>
                  <a:lnTo>
                    <a:pt x="2219" y="6916"/>
                  </a:lnTo>
                  <a:lnTo>
                    <a:pt x="8382" y="6916"/>
                  </a:lnTo>
                  <a:lnTo>
                    <a:pt x="8478" y="6903"/>
                  </a:lnTo>
                  <a:lnTo>
                    <a:pt x="8574" y="6903"/>
                  </a:lnTo>
                  <a:lnTo>
                    <a:pt x="8752" y="6848"/>
                  </a:lnTo>
                  <a:lnTo>
                    <a:pt x="8930" y="6766"/>
                  </a:lnTo>
                  <a:lnTo>
                    <a:pt x="9080" y="6670"/>
                  </a:lnTo>
                  <a:lnTo>
                    <a:pt x="9203" y="6533"/>
                  </a:lnTo>
                  <a:lnTo>
                    <a:pt x="9313" y="6382"/>
                  </a:lnTo>
                  <a:lnTo>
                    <a:pt x="9354" y="6300"/>
                  </a:lnTo>
                  <a:lnTo>
                    <a:pt x="9395" y="6218"/>
                  </a:lnTo>
                  <a:lnTo>
                    <a:pt x="9423" y="6122"/>
                  </a:lnTo>
                  <a:lnTo>
                    <a:pt x="9450" y="6040"/>
                  </a:lnTo>
                  <a:lnTo>
                    <a:pt x="10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3841325" y="1215550"/>
              <a:ext cx="278350" cy="278350"/>
            </a:xfrm>
            <a:custGeom>
              <a:avLst/>
              <a:gdLst/>
              <a:ahLst/>
              <a:cxnLst/>
              <a:rect l="l" t="t" r="r" b="b"/>
              <a:pathLst>
                <a:path w="11134" h="11134" extrusionOk="0">
                  <a:moveTo>
                    <a:pt x="7504" y="0"/>
                  </a:moveTo>
                  <a:lnTo>
                    <a:pt x="3889" y="3615"/>
                  </a:lnTo>
                  <a:lnTo>
                    <a:pt x="3615" y="3889"/>
                  </a:lnTo>
                  <a:lnTo>
                    <a:pt x="0" y="7505"/>
                  </a:lnTo>
                  <a:lnTo>
                    <a:pt x="5081" y="10942"/>
                  </a:lnTo>
                  <a:lnTo>
                    <a:pt x="5163" y="10997"/>
                  </a:lnTo>
                  <a:lnTo>
                    <a:pt x="5259" y="11038"/>
                  </a:lnTo>
                  <a:lnTo>
                    <a:pt x="5341" y="11079"/>
                  </a:lnTo>
                  <a:lnTo>
                    <a:pt x="5423" y="11106"/>
                  </a:lnTo>
                  <a:lnTo>
                    <a:pt x="5615" y="11134"/>
                  </a:lnTo>
                  <a:lnTo>
                    <a:pt x="5793" y="11134"/>
                  </a:lnTo>
                  <a:lnTo>
                    <a:pt x="5971" y="11093"/>
                  </a:lnTo>
                  <a:lnTo>
                    <a:pt x="6149" y="11038"/>
                  </a:lnTo>
                  <a:lnTo>
                    <a:pt x="6313" y="10942"/>
                  </a:lnTo>
                  <a:lnTo>
                    <a:pt x="6382" y="10887"/>
                  </a:lnTo>
                  <a:lnTo>
                    <a:pt x="6464" y="10819"/>
                  </a:lnTo>
                  <a:lnTo>
                    <a:pt x="8504" y="8778"/>
                  </a:lnTo>
                  <a:lnTo>
                    <a:pt x="8778" y="8504"/>
                  </a:lnTo>
                  <a:lnTo>
                    <a:pt x="10818" y="6450"/>
                  </a:lnTo>
                  <a:lnTo>
                    <a:pt x="10887" y="6382"/>
                  </a:lnTo>
                  <a:lnTo>
                    <a:pt x="10942" y="6313"/>
                  </a:lnTo>
                  <a:lnTo>
                    <a:pt x="11038" y="6149"/>
                  </a:lnTo>
                  <a:lnTo>
                    <a:pt x="11106" y="5971"/>
                  </a:lnTo>
                  <a:lnTo>
                    <a:pt x="11133" y="5793"/>
                  </a:lnTo>
                  <a:lnTo>
                    <a:pt x="11133" y="5601"/>
                  </a:lnTo>
                  <a:lnTo>
                    <a:pt x="11106" y="5423"/>
                  </a:lnTo>
                  <a:lnTo>
                    <a:pt x="11079" y="5341"/>
                  </a:lnTo>
                  <a:lnTo>
                    <a:pt x="11051" y="5245"/>
                  </a:lnTo>
                  <a:lnTo>
                    <a:pt x="10996" y="5163"/>
                  </a:lnTo>
                  <a:lnTo>
                    <a:pt x="10955" y="5081"/>
                  </a:lnTo>
                  <a:lnTo>
                    <a:pt x="75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4089175" y="804375"/>
              <a:ext cx="172925" cy="265350"/>
            </a:xfrm>
            <a:custGeom>
              <a:avLst/>
              <a:gdLst/>
              <a:ahLst/>
              <a:cxnLst/>
              <a:rect l="l" t="t" r="r" b="b"/>
              <a:pathLst>
                <a:path w="6917" h="10614" extrusionOk="0">
                  <a:moveTo>
                    <a:pt x="1" y="0"/>
                  </a:moveTo>
                  <a:lnTo>
                    <a:pt x="1" y="5108"/>
                  </a:lnTo>
                  <a:lnTo>
                    <a:pt x="1" y="5505"/>
                  </a:lnTo>
                  <a:lnTo>
                    <a:pt x="1" y="10613"/>
                  </a:lnTo>
                  <a:lnTo>
                    <a:pt x="6040" y="9463"/>
                  </a:lnTo>
                  <a:lnTo>
                    <a:pt x="6136" y="9436"/>
                  </a:lnTo>
                  <a:lnTo>
                    <a:pt x="6218" y="9408"/>
                  </a:lnTo>
                  <a:lnTo>
                    <a:pt x="6396" y="9326"/>
                  </a:lnTo>
                  <a:lnTo>
                    <a:pt x="6546" y="9217"/>
                  </a:lnTo>
                  <a:lnTo>
                    <a:pt x="6670" y="9080"/>
                  </a:lnTo>
                  <a:lnTo>
                    <a:pt x="6779" y="8929"/>
                  </a:lnTo>
                  <a:lnTo>
                    <a:pt x="6848" y="8765"/>
                  </a:lnTo>
                  <a:lnTo>
                    <a:pt x="6903" y="8587"/>
                  </a:lnTo>
                  <a:lnTo>
                    <a:pt x="6916" y="8491"/>
                  </a:lnTo>
                  <a:lnTo>
                    <a:pt x="6916" y="8395"/>
                  </a:lnTo>
                  <a:lnTo>
                    <a:pt x="6916" y="5505"/>
                  </a:lnTo>
                  <a:lnTo>
                    <a:pt x="6916" y="5108"/>
                  </a:lnTo>
                  <a:lnTo>
                    <a:pt x="6916" y="2219"/>
                  </a:lnTo>
                  <a:lnTo>
                    <a:pt x="6916" y="2123"/>
                  </a:lnTo>
                  <a:lnTo>
                    <a:pt x="6903" y="2027"/>
                  </a:lnTo>
                  <a:lnTo>
                    <a:pt x="6848" y="1849"/>
                  </a:lnTo>
                  <a:lnTo>
                    <a:pt x="6779" y="1685"/>
                  </a:lnTo>
                  <a:lnTo>
                    <a:pt x="6670" y="1534"/>
                  </a:lnTo>
                  <a:lnTo>
                    <a:pt x="6546" y="1397"/>
                  </a:lnTo>
                  <a:lnTo>
                    <a:pt x="6396" y="1301"/>
                  </a:lnTo>
                  <a:lnTo>
                    <a:pt x="6218" y="1219"/>
                  </a:lnTo>
                  <a:lnTo>
                    <a:pt x="6136" y="1178"/>
                  </a:lnTo>
                  <a:lnTo>
                    <a:pt x="6040" y="11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3841325" y="380200"/>
              <a:ext cx="278350" cy="278350"/>
            </a:xfrm>
            <a:custGeom>
              <a:avLst/>
              <a:gdLst/>
              <a:ahLst/>
              <a:cxnLst/>
              <a:rect l="l" t="t" r="r" b="b"/>
              <a:pathLst>
                <a:path w="11134" h="11134" extrusionOk="0">
                  <a:moveTo>
                    <a:pt x="5615" y="0"/>
                  </a:moveTo>
                  <a:lnTo>
                    <a:pt x="5423" y="41"/>
                  </a:lnTo>
                  <a:lnTo>
                    <a:pt x="5259" y="96"/>
                  </a:lnTo>
                  <a:lnTo>
                    <a:pt x="5163" y="137"/>
                  </a:lnTo>
                  <a:lnTo>
                    <a:pt x="5081" y="192"/>
                  </a:lnTo>
                  <a:lnTo>
                    <a:pt x="0" y="3643"/>
                  </a:lnTo>
                  <a:lnTo>
                    <a:pt x="3615" y="7244"/>
                  </a:lnTo>
                  <a:lnTo>
                    <a:pt x="3889" y="7532"/>
                  </a:lnTo>
                  <a:lnTo>
                    <a:pt x="7504" y="11134"/>
                  </a:lnTo>
                  <a:lnTo>
                    <a:pt x="10955" y="6053"/>
                  </a:lnTo>
                  <a:lnTo>
                    <a:pt x="10996" y="5971"/>
                  </a:lnTo>
                  <a:lnTo>
                    <a:pt x="11051" y="5889"/>
                  </a:lnTo>
                  <a:lnTo>
                    <a:pt x="11106" y="5711"/>
                  </a:lnTo>
                  <a:lnTo>
                    <a:pt x="11133" y="5533"/>
                  </a:lnTo>
                  <a:lnTo>
                    <a:pt x="11133" y="5341"/>
                  </a:lnTo>
                  <a:lnTo>
                    <a:pt x="11106" y="5163"/>
                  </a:lnTo>
                  <a:lnTo>
                    <a:pt x="11038" y="4999"/>
                  </a:lnTo>
                  <a:lnTo>
                    <a:pt x="10942" y="4834"/>
                  </a:lnTo>
                  <a:lnTo>
                    <a:pt x="10887" y="4752"/>
                  </a:lnTo>
                  <a:lnTo>
                    <a:pt x="10818" y="4684"/>
                  </a:lnTo>
                  <a:lnTo>
                    <a:pt x="8778" y="2643"/>
                  </a:lnTo>
                  <a:lnTo>
                    <a:pt x="8504" y="2369"/>
                  </a:lnTo>
                  <a:lnTo>
                    <a:pt x="6464" y="315"/>
                  </a:lnTo>
                  <a:lnTo>
                    <a:pt x="6382" y="260"/>
                  </a:lnTo>
                  <a:lnTo>
                    <a:pt x="6313" y="192"/>
                  </a:lnTo>
                  <a:lnTo>
                    <a:pt x="6149" y="110"/>
                  </a:lnTo>
                  <a:lnTo>
                    <a:pt x="5971" y="41"/>
                  </a:lnTo>
                  <a:lnTo>
                    <a:pt x="5793" y="14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969000" y="343225"/>
              <a:ext cx="1188000" cy="1188000"/>
            </a:xfrm>
            <a:custGeom>
              <a:avLst/>
              <a:gdLst/>
              <a:ahLst/>
              <a:cxnLst/>
              <a:rect l="l" t="t" r="r" b="b"/>
              <a:pathLst>
                <a:path w="47520" h="47520" extrusionOk="0">
                  <a:moveTo>
                    <a:pt x="23760" y="7450"/>
                  </a:moveTo>
                  <a:lnTo>
                    <a:pt x="24170" y="7464"/>
                  </a:lnTo>
                  <a:lnTo>
                    <a:pt x="24595" y="7477"/>
                  </a:lnTo>
                  <a:lnTo>
                    <a:pt x="25006" y="7505"/>
                  </a:lnTo>
                  <a:lnTo>
                    <a:pt x="25417" y="7532"/>
                  </a:lnTo>
                  <a:lnTo>
                    <a:pt x="25827" y="7587"/>
                  </a:lnTo>
                  <a:lnTo>
                    <a:pt x="26238" y="7642"/>
                  </a:lnTo>
                  <a:lnTo>
                    <a:pt x="26635" y="7710"/>
                  </a:lnTo>
                  <a:lnTo>
                    <a:pt x="27033" y="7792"/>
                  </a:lnTo>
                  <a:lnTo>
                    <a:pt x="27430" y="7874"/>
                  </a:lnTo>
                  <a:lnTo>
                    <a:pt x="27827" y="7970"/>
                  </a:lnTo>
                  <a:lnTo>
                    <a:pt x="28210" y="8080"/>
                  </a:lnTo>
                  <a:lnTo>
                    <a:pt x="28607" y="8189"/>
                  </a:lnTo>
                  <a:lnTo>
                    <a:pt x="28977" y="8313"/>
                  </a:lnTo>
                  <a:lnTo>
                    <a:pt x="29361" y="8450"/>
                  </a:lnTo>
                  <a:lnTo>
                    <a:pt x="29730" y="8586"/>
                  </a:lnTo>
                  <a:lnTo>
                    <a:pt x="30100" y="8737"/>
                  </a:lnTo>
                  <a:lnTo>
                    <a:pt x="30456" y="8901"/>
                  </a:lnTo>
                  <a:lnTo>
                    <a:pt x="30826" y="9066"/>
                  </a:lnTo>
                  <a:lnTo>
                    <a:pt x="31168" y="9244"/>
                  </a:lnTo>
                  <a:lnTo>
                    <a:pt x="31524" y="9422"/>
                  </a:lnTo>
                  <a:lnTo>
                    <a:pt x="31867" y="9614"/>
                  </a:lnTo>
                  <a:lnTo>
                    <a:pt x="32209" y="9819"/>
                  </a:lnTo>
                  <a:lnTo>
                    <a:pt x="32538" y="10024"/>
                  </a:lnTo>
                  <a:lnTo>
                    <a:pt x="32866" y="10243"/>
                  </a:lnTo>
                  <a:lnTo>
                    <a:pt x="33195" y="10463"/>
                  </a:lnTo>
                  <a:lnTo>
                    <a:pt x="33510" y="10695"/>
                  </a:lnTo>
                  <a:lnTo>
                    <a:pt x="33811" y="10928"/>
                  </a:lnTo>
                  <a:lnTo>
                    <a:pt x="34126" y="11175"/>
                  </a:lnTo>
                  <a:lnTo>
                    <a:pt x="34427" y="11435"/>
                  </a:lnTo>
                  <a:lnTo>
                    <a:pt x="34715" y="11695"/>
                  </a:lnTo>
                  <a:lnTo>
                    <a:pt x="35003" y="11955"/>
                  </a:lnTo>
                  <a:lnTo>
                    <a:pt x="35276" y="12229"/>
                  </a:lnTo>
                  <a:lnTo>
                    <a:pt x="35550" y="12517"/>
                  </a:lnTo>
                  <a:lnTo>
                    <a:pt x="35824" y="12804"/>
                  </a:lnTo>
                  <a:lnTo>
                    <a:pt x="36084" y="13092"/>
                  </a:lnTo>
                  <a:lnTo>
                    <a:pt x="36331" y="13393"/>
                  </a:lnTo>
                  <a:lnTo>
                    <a:pt x="36577" y="13694"/>
                  </a:lnTo>
                  <a:lnTo>
                    <a:pt x="36824" y="14009"/>
                  </a:lnTo>
                  <a:lnTo>
                    <a:pt x="37043" y="14324"/>
                  </a:lnTo>
                  <a:lnTo>
                    <a:pt x="37276" y="14653"/>
                  </a:lnTo>
                  <a:lnTo>
                    <a:pt x="37495" y="14982"/>
                  </a:lnTo>
                  <a:lnTo>
                    <a:pt x="37700" y="15310"/>
                  </a:lnTo>
                  <a:lnTo>
                    <a:pt x="37892" y="15653"/>
                  </a:lnTo>
                  <a:lnTo>
                    <a:pt x="38084" y="15995"/>
                  </a:lnTo>
                  <a:lnTo>
                    <a:pt x="38276" y="16337"/>
                  </a:lnTo>
                  <a:lnTo>
                    <a:pt x="38454" y="16693"/>
                  </a:lnTo>
                  <a:lnTo>
                    <a:pt x="38618" y="17050"/>
                  </a:lnTo>
                  <a:lnTo>
                    <a:pt x="38782" y="17419"/>
                  </a:lnTo>
                  <a:lnTo>
                    <a:pt x="38933" y="17789"/>
                  </a:lnTo>
                  <a:lnTo>
                    <a:pt x="39070" y="18159"/>
                  </a:lnTo>
                  <a:lnTo>
                    <a:pt x="39207" y="18529"/>
                  </a:lnTo>
                  <a:lnTo>
                    <a:pt x="39330" y="18912"/>
                  </a:lnTo>
                  <a:lnTo>
                    <a:pt x="39440" y="19295"/>
                  </a:lnTo>
                  <a:lnTo>
                    <a:pt x="39549" y="19693"/>
                  </a:lnTo>
                  <a:lnTo>
                    <a:pt x="39645" y="20076"/>
                  </a:lnTo>
                  <a:lnTo>
                    <a:pt x="39727" y="20473"/>
                  </a:lnTo>
                  <a:lnTo>
                    <a:pt x="39809" y="20870"/>
                  </a:lnTo>
                  <a:lnTo>
                    <a:pt x="39878" y="21281"/>
                  </a:lnTo>
                  <a:lnTo>
                    <a:pt x="39933" y="21678"/>
                  </a:lnTo>
                  <a:lnTo>
                    <a:pt x="39974" y="22089"/>
                  </a:lnTo>
                  <a:lnTo>
                    <a:pt x="40015" y="22500"/>
                  </a:lnTo>
                  <a:lnTo>
                    <a:pt x="40042" y="22924"/>
                  </a:lnTo>
                  <a:lnTo>
                    <a:pt x="40056" y="23335"/>
                  </a:lnTo>
                  <a:lnTo>
                    <a:pt x="40056" y="23760"/>
                  </a:lnTo>
                  <a:lnTo>
                    <a:pt x="40056" y="24184"/>
                  </a:lnTo>
                  <a:lnTo>
                    <a:pt x="40042" y="24595"/>
                  </a:lnTo>
                  <a:lnTo>
                    <a:pt x="40015" y="25006"/>
                  </a:lnTo>
                  <a:lnTo>
                    <a:pt x="39974" y="25417"/>
                  </a:lnTo>
                  <a:lnTo>
                    <a:pt x="39933" y="25828"/>
                  </a:lnTo>
                  <a:lnTo>
                    <a:pt x="39878" y="26238"/>
                  </a:lnTo>
                  <a:lnTo>
                    <a:pt x="39809" y="26636"/>
                  </a:lnTo>
                  <a:lnTo>
                    <a:pt x="39727" y="27033"/>
                  </a:lnTo>
                  <a:lnTo>
                    <a:pt x="39645" y="27430"/>
                  </a:lnTo>
                  <a:lnTo>
                    <a:pt x="39549" y="27827"/>
                  </a:lnTo>
                  <a:lnTo>
                    <a:pt x="39440" y="28210"/>
                  </a:lnTo>
                  <a:lnTo>
                    <a:pt x="39330" y="28594"/>
                  </a:lnTo>
                  <a:lnTo>
                    <a:pt x="39207" y="28977"/>
                  </a:lnTo>
                  <a:lnTo>
                    <a:pt x="39070" y="29361"/>
                  </a:lnTo>
                  <a:lnTo>
                    <a:pt x="38933" y="29730"/>
                  </a:lnTo>
                  <a:lnTo>
                    <a:pt x="38782" y="30100"/>
                  </a:lnTo>
                  <a:lnTo>
                    <a:pt x="38618" y="30456"/>
                  </a:lnTo>
                  <a:lnTo>
                    <a:pt x="38454" y="30812"/>
                  </a:lnTo>
                  <a:lnTo>
                    <a:pt x="38276" y="31168"/>
                  </a:lnTo>
                  <a:lnTo>
                    <a:pt x="38084" y="31524"/>
                  </a:lnTo>
                  <a:lnTo>
                    <a:pt x="37892" y="31867"/>
                  </a:lnTo>
                  <a:lnTo>
                    <a:pt x="37700" y="32209"/>
                  </a:lnTo>
                  <a:lnTo>
                    <a:pt x="37495" y="32538"/>
                  </a:lnTo>
                  <a:lnTo>
                    <a:pt x="37276" y="32866"/>
                  </a:lnTo>
                  <a:lnTo>
                    <a:pt x="37043" y="33181"/>
                  </a:lnTo>
                  <a:lnTo>
                    <a:pt x="36824" y="33510"/>
                  </a:lnTo>
                  <a:lnTo>
                    <a:pt x="36577" y="33811"/>
                  </a:lnTo>
                  <a:lnTo>
                    <a:pt x="36331" y="34113"/>
                  </a:lnTo>
                  <a:lnTo>
                    <a:pt x="36084" y="34414"/>
                  </a:lnTo>
                  <a:lnTo>
                    <a:pt x="35824" y="34715"/>
                  </a:lnTo>
                  <a:lnTo>
                    <a:pt x="35550" y="35003"/>
                  </a:lnTo>
                  <a:lnTo>
                    <a:pt x="35276" y="35277"/>
                  </a:lnTo>
                  <a:lnTo>
                    <a:pt x="35003" y="35551"/>
                  </a:lnTo>
                  <a:lnTo>
                    <a:pt x="34715" y="35811"/>
                  </a:lnTo>
                  <a:lnTo>
                    <a:pt x="34427" y="36071"/>
                  </a:lnTo>
                  <a:lnTo>
                    <a:pt x="34126" y="36331"/>
                  </a:lnTo>
                  <a:lnTo>
                    <a:pt x="33811" y="36578"/>
                  </a:lnTo>
                  <a:lnTo>
                    <a:pt x="33510" y="36810"/>
                  </a:lnTo>
                  <a:lnTo>
                    <a:pt x="33195" y="37043"/>
                  </a:lnTo>
                  <a:lnTo>
                    <a:pt x="32866" y="37262"/>
                  </a:lnTo>
                  <a:lnTo>
                    <a:pt x="32538" y="37481"/>
                  </a:lnTo>
                  <a:lnTo>
                    <a:pt x="32209" y="37687"/>
                  </a:lnTo>
                  <a:lnTo>
                    <a:pt x="31867" y="37892"/>
                  </a:lnTo>
                  <a:lnTo>
                    <a:pt x="31524" y="38084"/>
                  </a:lnTo>
                  <a:lnTo>
                    <a:pt x="31168" y="38276"/>
                  </a:lnTo>
                  <a:lnTo>
                    <a:pt x="30826" y="38440"/>
                  </a:lnTo>
                  <a:lnTo>
                    <a:pt x="30456" y="38618"/>
                  </a:lnTo>
                  <a:lnTo>
                    <a:pt x="30100" y="38769"/>
                  </a:lnTo>
                  <a:lnTo>
                    <a:pt x="29730" y="38919"/>
                  </a:lnTo>
                  <a:lnTo>
                    <a:pt x="29361" y="39070"/>
                  </a:lnTo>
                  <a:lnTo>
                    <a:pt x="28977" y="39193"/>
                  </a:lnTo>
                  <a:lnTo>
                    <a:pt x="28607" y="39316"/>
                  </a:lnTo>
                  <a:lnTo>
                    <a:pt x="28210" y="39440"/>
                  </a:lnTo>
                  <a:lnTo>
                    <a:pt x="27827" y="39536"/>
                  </a:lnTo>
                  <a:lnTo>
                    <a:pt x="27430" y="39631"/>
                  </a:lnTo>
                  <a:lnTo>
                    <a:pt x="27033" y="39727"/>
                  </a:lnTo>
                  <a:lnTo>
                    <a:pt x="26635" y="39796"/>
                  </a:lnTo>
                  <a:lnTo>
                    <a:pt x="26238" y="39864"/>
                  </a:lnTo>
                  <a:lnTo>
                    <a:pt x="25827" y="39919"/>
                  </a:lnTo>
                  <a:lnTo>
                    <a:pt x="25417" y="39974"/>
                  </a:lnTo>
                  <a:lnTo>
                    <a:pt x="25006" y="40015"/>
                  </a:lnTo>
                  <a:lnTo>
                    <a:pt x="24595" y="40029"/>
                  </a:lnTo>
                  <a:lnTo>
                    <a:pt x="24170" y="40056"/>
                  </a:lnTo>
                  <a:lnTo>
                    <a:pt x="23335" y="40056"/>
                  </a:lnTo>
                  <a:lnTo>
                    <a:pt x="22924" y="40029"/>
                  </a:lnTo>
                  <a:lnTo>
                    <a:pt x="22500" y="40015"/>
                  </a:lnTo>
                  <a:lnTo>
                    <a:pt x="22089" y="39974"/>
                  </a:lnTo>
                  <a:lnTo>
                    <a:pt x="21678" y="39919"/>
                  </a:lnTo>
                  <a:lnTo>
                    <a:pt x="21281" y="39864"/>
                  </a:lnTo>
                  <a:lnTo>
                    <a:pt x="20870" y="39796"/>
                  </a:lnTo>
                  <a:lnTo>
                    <a:pt x="20473" y="39727"/>
                  </a:lnTo>
                  <a:lnTo>
                    <a:pt x="20076" y="39631"/>
                  </a:lnTo>
                  <a:lnTo>
                    <a:pt x="19692" y="39536"/>
                  </a:lnTo>
                  <a:lnTo>
                    <a:pt x="19295" y="39440"/>
                  </a:lnTo>
                  <a:lnTo>
                    <a:pt x="18912" y="39316"/>
                  </a:lnTo>
                  <a:lnTo>
                    <a:pt x="18528" y="39193"/>
                  </a:lnTo>
                  <a:lnTo>
                    <a:pt x="18159" y="39070"/>
                  </a:lnTo>
                  <a:lnTo>
                    <a:pt x="17789" y="38919"/>
                  </a:lnTo>
                  <a:lnTo>
                    <a:pt x="17419" y="38769"/>
                  </a:lnTo>
                  <a:lnTo>
                    <a:pt x="17049" y="38618"/>
                  </a:lnTo>
                  <a:lnTo>
                    <a:pt x="16693" y="38440"/>
                  </a:lnTo>
                  <a:lnTo>
                    <a:pt x="16337" y="38276"/>
                  </a:lnTo>
                  <a:lnTo>
                    <a:pt x="15995" y="38084"/>
                  </a:lnTo>
                  <a:lnTo>
                    <a:pt x="15653" y="37892"/>
                  </a:lnTo>
                  <a:lnTo>
                    <a:pt x="15310" y="37687"/>
                  </a:lnTo>
                  <a:lnTo>
                    <a:pt x="14982" y="37481"/>
                  </a:lnTo>
                  <a:lnTo>
                    <a:pt x="14653" y="37262"/>
                  </a:lnTo>
                  <a:lnTo>
                    <a:pt x="14324" y="37043"/>
                  </a:lnTo>
                  <a:lnTo>
                    <a:pt x="14009" y="36810"/>
                  </a:lnTo>
                  <a:lnTo>
                    <a:pt x="13694" y="36578"/>
                  </a:lnTo>
                  <a:lnTo>
                    <a:pt x="13393" y="36331"/>
                  </a:lnTo>
                  <a:lnTo>
                    <a:pt x="13092" y="36071"/>
                  </a:lnTo>
                  <a:lnTo>
                    <a:pt x="12804" y="35811"/>
                  </a:lnTo>
                  <a:lnTo>
                    <a:pt x="12517" y="35551"/>
                  </a:lnTo>
                  <a:lnTo>
                    <a:pt x="12229" y="35277"/>
                  </a:lnTo>
                  <a:lnTo>
                    <a:pt x="11955" y="35003"/>
                  </a:lnTo>
                  <a:lnTo>
                    <a:pt x="11695" y="34715"/>
                  </a:lnTo>
                  <a:lnTo>
                    <a:pt x="11435" y="34414"/>
                  </a:lnTo>
                  <a:lnTo>
                    <a:pt x="11188" y="34113"/>
                  </a:lnTo>
                  <a:lnTo>
                    <a:pt x="10942" y="33811"/>
                  </a:lnTo>
                  <a:lnTo>
                    <a:pt x="10695" y="33510"/>
                  </a:lnTo>
                  <a:lnTo>
                    <a:pt x="10463" y="33181"/>
                  </a:lnTo>
                  <a:lnTo>
                    <a:pt x="10243" y="32866"/>
                  </a:lnTo>
                  <a:lnTo>
                    <a:pt x="10024" y="32538"/>
                  </a:lnTo>
                  <a:lnTo>
                    <a:pt x="9819" y="32209"/>
                  </a:lnTo>
                  <a:lnTo>
                    <a:pt x="9613" y="31867"/>
                  </a:lnTo>
                  <a:lnTo>
                    <a:pt x="9422" y="31524"/>
                  </a:lnTo>
                  <a:lnTo>
                    <a:pt x="9244" y="31168"/>
                  </a:lnTo>
                  <a:lnTo>
                    <a:pt x="9066" y="30812"/>
                  </a:lnTo>
                  <a:lnTo>
                    <a:pt x="8901" y="30456"/>
                  </a:lnTo>
                  <a:lnTo>
                    <a:pt x="8737" y="30100"/>
                  </a:lnTo>
                  <a:lnTo>
                    <a:pt x="8586" y="29730"/>
                  </a:lnTo>
                  <a:lnTo>
                    <a:pt x="8449" y="29361"/>
                  </a:lnTo>
                  <a:lnTo>
                    <a:pt x="8313" y="28977"/>
                  </a:lnTo>
                  <a:lnTo>
                    <a:pt x="8189" y="28594"/>
                  </a:lnTo>
                  <a:lnTo>
                    <a:pt x="8080" y="28210"/>
                  </a:lnTo>
                  <a:lnTo>
                    <a:pt x="7970" y="27827"/>
                  </a:lnTo>
                  <a:lnTo>
                    <a:pt x="7874" y="27430"/>
                  </a:lnTo>
                  <a:lnTo>
                    <a:pt x="7792" y="27033"/>
                  </a:lnTo>
                  <a:lnTo>
                    <a:pt x="7710" y="26636"/>
                  </a:lnTo>
                  <a:lnTo>
                    <a:pt x="7642" y="26238"/>
                  </a:lnTo>
                  <a:lnTo>
                    <a:pt x="7587" y="25828"/>
                  </a:lnTo>
                  <a:lnTo>
                    <a:pt x="7546" y="25417"/>
                  </a:lnTo>
                  <a:lnTo>
                    <a:pt x="7505" y="25006"/>
                  </a:lnTo>
                  <a:lnTo>
                    <a:pt x="7477" y="24595"/>
                  </a:lnTo>
                  <a:lnTo>
                    <a:pt x="7463" y="24184"/>
                  </a:lnTo>
                  <a:lnTo>
                    <a:pt x="7463" y="23760"/>
                  </a:lnTo>
                  <a:lnTo>
                    <a:pt x="7463" y="23335"/>
                  </a:lnTo>
                  <a:lnTo>
                    <a:pt x="7477" y="22924"/>
                  </a:lnTo>
                  <a:lnTo>
                    <a:pt x="7505" y="22500"/>
                  </a:lnTo>
                  <a:lnTo>
                    <a:pt x="7546" y="22089"/>
                  </a:lnTo>
                  <a:lnTo>
                    <a:pt x="7587" y="21678"/>
                  </a:lnTo>
                  <a:lnTo>
                    <a:pt x="7642" y="21281"/>
                  </a:lnTo>
                  <a:lnTo>
                    <a:pt x="7710" y="20870"/>
                  </a:lnTo>
                  <a:lnTo>
                    <a:pt x="7792" y="20473"/>
                  </a:lnTo>
                  <a:lnTo>
                    <a:pt x="7874" y="20076"/>
                  </a:lnTo>
                  <a:lnTo>
                    <a:pt x="7970" y="19693"/>
                  </a:lnTo>
                  <a:lnTo>
                    <a:pt x="8080" y="19295"/>
                  </a:lnTo>
                  <a:lnTo>
                    <a:pt x="8189" y="18912"/>
                  </a:lnTo>
                  <a:lnTo>
                    <a:pt x="8313" y="18529"/>
                  </a:lnTo>
                  <a:lnTo>
                    <a:pt x="8449" y="18159"/>
                  </a:lnTo>
                  <a:lnTo>
                    <a:pt x="8586" y="17789"/>
                  </a:lnTo>
                  <a:lnTo>
                    <a:pt x="8737" y="17419"/>
                  </a:lnTo>
                  <a:lnTo>
                    <a:pt x="8901" y="17050"/>
                  </a:lnTo>
                  <a:lnTo>
                    <a:pt x="9066" y="16693"/>
                  </a:lnTo>
                  <a:lnTo>
                    <a:pt x="9244" y="16337"/>
                  </a:lnTo>
                  <a:lnTo>
                    <a:pt x="9422" y="15995"/>
                  </a:lnTo>
                  <a:lnTo>
                    <a:pt x="9613" y="15653"/>
                  </a:lnTo>
                  <a:lnTo>
                    <a:pt x="9819" y="15310"/>
                  </a:lnTo>
                  <a:lnTo>
                    <a:pt x="10024" y="14982"/>
                  </a:lnTo>
                  <a:lnTo>
                    <a:pt x="10243" y="14653"/>
                  </a:lnTo>
                  <a:lnTo>
                    <a:pt x="10463" y="14324"/>
                  </a:lnTo>
                  <a:lnTo>
                    <a:pt x="10695" y="14009"/>
                  </a:lnTo>
                  <a:lnTo>
                    <a:pt x="10942" y="13694"/>
                  </a:lnTo>
                  <a:lnTo>
                    <a:pt x="11188" y="13393"/>
                  </a:lnTo>
                  <a:lnTo>
                    <a:pt x="11435" y="13092"/>
                  </a:lnTo>
                  <a:lnTo>
                    <a:pt x="11695" y="12804"/>
                  </a:lnTo>
                  <a:lnTo>
                    <a:pt x="11955" y="12517"/>
                  </a:lnTo>
                  <a:lnTo>
                    <a:pt x="12229" y="12229"/>
                  </a:lnTo>
                  <a:lnTo>
                    <a:pt x="12517" y="11955"/>
                  </a:lnTo>
                  <a:lnTo>
                    <a:pt x="12804" y="11695"/>
                  </a:lnTo>
                  <a:lnTo>
                    <a:pt x="13092" y="11435"/>
                  </a:lnTo>
                  <a:lnTo>
                    <a:pt x="13393" y="11175"/>
                  </a:lnTo>
                  <a:lnTo>
                    <a:pt x="13694" y="10928"/>
                  </a:lnTo>
                  <a:lnTo>
                    <a:pt x="14009" y="10695"/>
                  </a:lnTo>
                  <a:lnTo>
                    <a:pt x="14324" y="10463"/>
                  </a:lnTo>
                  <a:lnTo>
                    <a:pt x="14653" y="10243"/>
                  </a:lnTo>
                  <a:lnTo>
                    <a:pt x="14982" y="10024"/>
                  </a:lnTo>
                  <a:lnTo>
                    <a:pt x="15310" y="9819"/>
                  </a:lnTo>
                  <a:lnTo>
                    <a:pt x="15653" y="9614"/>
                  </a:lnTo>
                  <a:lnTo>
                    <a:pt x="15995" y="9422"/>
                  </a:lnTo>
                  <a:lnTo>
                    <a:pt x="16337" y="9244"/>
                  </a:lnTo>
                  <a:lnTo>
                    <a:pt x="16693" y="9066"/>
                  </a:lnTo>
                  <a:lnTo>
                    <a:pt x="17049" y="8901"/>
                  </a:lnTo>
                  <a:lnTo>
                    <a:pt x="17419" y="8737"/>
                  </a:lnTo>
                  <a:lnTo>
                    <a:pt x="17789" y="8586"/>
                  </a:lnTo>
                  <a:lnTo>
                    <a:pt x="18159" y="8450"/>
                  </a:lnTo>
                  <a:lnTo>
                    <a:pt x="18528" y="8313"/>
                  </a:lnTo>
                  <a:lnTo>
                    <a:pt x="18912" y="8189"/>
                  </a:lnTo>
                  <a:lnTo>
                    <a:pt x="19295" y="8080"/>
                  </a:lnTo>
                  <a:lnTo>
                    <a:pt x="19692" y="7970"/>
                  </a:lnTo>
                  <a:lnTo>
                    <a:pt x="20076" y="7874"/>
                  </a:lnTo>
                  <a:lnTo>
                    <a:pt x="20473" y="7792"/>
                  </a:lnTo>
                  <a:lnTo>
                    <a:pt x="20870" y="7710"/>
                  </a:lnTo>
                  <a:lnTo>
                    <a:pt x="21281" y="7642"/>
                  </a:lnTo>
                  <a:lnTo>
                    <a:pt x="21678" y="7587"/>
                  </a:lnTo>
                  <a:lnTo>
                    <a:pt x="22089" y="7532"/>
                  </a:lnTo>
                  <a:lnTo>
                    <a:pt x="22500" y="7505"/>
                  </a:lnTo>
                  <a:lnTo>
                    <a:pt x="22924" y="7477"/>
                  </a:lnTo>
                  <a:lnTo>
                    <a:pt x="23335" y="7464"/>
                  </a:lnTo>
                  <a:lnTo>
                    <a:pt x="23760" y="7450"/>
                  </a:lnTo>
                  <a:close/>
                  <a:moveTo>
                    <a:pt x="23130" y="0"/>
                  </a:moveTo>
                  <a:lnTo>
                    <a:pt x="22513" y="28"/>
                  </a:lnTo>
                  <a:lnTo>
                    <a:pt x="21897" y="69"/>
                  </a:lnTo>
                  <a:lnTo>
                    <a:pt x="21281" y="123"/>
                  </a:lnTo>
                  <a:lnTo>
                    <a:pt x="20678" y="192"/>
                  </a:lnTo>
                  <a:lnTo>
                    <a:pt x="20076" y="274"/>
                  </a:lnTo>
                  <a:lnTo>
                    <a:pt x="19473" y="384"/>
                  </a:lnTo>
                  <a:lnTo>
                    <a:pt x="18884" y="507"/>
                  </a:lnTo>
                  <a:lnTo>
                    <a:pt x="18337" y="616"/>
                  </a:lnTo>
                  <a:lnTo>
                    <a:pt x="17789" y="753"/>
                  </a:lnTo>
                  <a:lnTo>
                    <a:pt x="17255" y="904"/>
                  </a:lnTo>
                  <a:lnTo>
                    <a:pt x="16721" y="1055"/>
                  </a:lnTo>
                  <a:lnTo>
                    <a:pt x="16187" y="1233"/>
                  </a:lnTo>
                  <a:lnTo>
                    <a:pt x="15666" y="1411"/>
                  </a:lnTo>
                  <a:lnTo>
                    <a:pt x="15146" y="1602"/>
                  </a:lnTo>
                  <a:lnTo>
                    <a:pt x="14626" y="1808"/>
                  </a:lnTo>
                  <a:lnTo>
                    <a:pt x="14133" y="2027"/>
                  </a:lnTo>
                  <a:lnTo>
                    <a:pt x="13626" y="2260"/>
                  </a:lnTo>
                  <a:lnTo>
                    <a:pt x="13133" y="2493"/>
                  </a:lnTo>
                  <a:lnTo>
                    <a:pt x="12640" y="2753"/>
                  </a:lnTo>
                  <a:lnTo>
                    <a:pt x="12161" y="3013"/>
                  </a:lnTo>
                  <a:lnTo>
                    <a:pt x="11695" y="3287"/>
                  </a:lnTo>
                  <a:lnTo>
                    <a:pt x="11229" y="3561"/>
                  </a:lnTo>
                  <a:lnTo>
                    <a:pt x="10764" y="3862"/>
                  </a:lnTo>
                  <a:lnTo>
                    <a:pt x="10257" y="4204"/>
                  </a:lnTo>
                  <a:lnTo>
                    <a:pt x="9750" y="4560"/>
                  </a:lnTo>
                  <a:lnTo>
                    <a:pt x="9257" y="4930"/>
                  </a:lnTo>
                  <a:lnTo>
                    <a:pt x="8778" y="5314"/>
                  </a:lnTo>
                  <a:lnTo>
                    <a:pt x="8313" y="5697"/>
                  </a:lnTo>
                  <a:lnTo>
                    <a:pt x="7847" y="6108"/>
                  </a:lnTo>
                  <a:lnTo>
                    <a:pt x="7395" y="6519"/>
                  </a:lnTo>
                  <a:lnTo>
                    <a:pt x="6957" y="6957"/>
                  </a:lnTo>
                  <a:lnTo>
                    <a:pt x="6532" y="7395"/>
                  </a:lnTo>
                  <a:lnTo>
                    <a:pt x="6108" y="7847"/>
                  </a:lnTo>
                  <a:lnTo>
                    <a:pt x="5711" y="8299"/>
                  </a:lnTo>
                  <a:lnTo>
                    <a:pt x="5313" y="8778"/>
                  </a:lnTo>
                  <a:lnTo>
                    <a:pt x="4930" y="9257"/>
                  </a:lnTo>
                  <a:lnTo>
                    <a:pt x="4560" y="9750"/>
                  </a:lnTo>
                  <a:lnTo>
                    <a:pt x="4204" y="10257"/>
                  </a:lnTo>
                  <a:lnTo>
                    <a:pt x="3862" y="10764"/>
                  </a:lnTo>
                  <a:lnTo>
                    <a:pt x="3574" y="11216"/>
                  </a:lnTo>
                  <a:lnTo>
                    <a:pt x="3287" y="11695"/>
                  </a:lnTo>
                  <a:lnTo>
                    <a:pt x="3013" y="12161"/>
                  </a:lnTo>
                  <a:lnTo>
                    <a:pt x="2753" y="12640"/>
                  </a:lnTo>
                  <a:lnTo>
                    <a:pt x="2506" y="13133"/>
                  </a:lnTo>
                  <a:lnTo>
                    <a:pt x="2260" y="13626"/>
                  </a:lnTo>
                  <a:lnTo>
                    <a:pt x="2027" y="14119"/>
                  </a:lnTo>
                  <a:lnTo>
                    <a:pt x="1821" y="14626"/>
                  </a:lnTo>
                  <a:lnTo>
                    <a:pt x="1602" y="15146"/>
                  </a:lnTo>
                  <a:lnTo>
                    <a:pt x="1411" y="15653"/>
                  </a:lnTo>
                  <a:lnTo>
                    <a:pt x="1233" y="16187"/>
                  </a:lnTo>
                  <a:lnTo>
                    <a:pt x="1068" y="16707"/>
                  </a:lnTo>
                  <a:lnTo>
                    <a:pt x="904" y="17241"/>
                  </a:lnTo>
                  <a:lnTo>
                    <a:pt x="753" y="17789"/>
                  </a:lnTo>
                  <a:lnTo>
                    <a:pt x="630" y="18323"/>
                  </a:lnTo>
                  <a:lnTo>
                    <a:pt x="507" y="18871"/>
                  </a:lnTo>
                  <a:lnTo>
                    <a:pt x="384" y="19473"/>
                  </a:lnTo>
                  <a:lnTo>
                    <a:pt x="288" y="20062"/>
                  </a:lnTo>
                  <a:lnTo>
                    <a:pt x="192" y="20665"/>
                  </a:lnTo>
                  <a:lnTo>
                    <a:pt x="123" y="21281"/>
                  </a:lnTo>
                  <a:lnTo>
                    <a:pt x="69" y="21884"/>
                  </a:lnTo>
                  <a:lnTo>
                    <a:pt x="28" y="22500"/>
                  </a:lnTo>
                  <a:lnTo>
                    <a:pt x="0" y="23130"/>
                  </a:lnTo>
                  <a:lnTo>
                    <a:pt x="0" y="23746"/>
                  </a:lnTo>
                  <a:lnTo>
                    <a:pt x="0" y="24376"/>
                  </a:lnTo>
                  <a:lnTo>
                    <a:pt x="28" y="25006"/>
                  </a:lnTo>
                  <a:lnTo>
                    <a:pt x="69" y="25622"/>
                  </a:lnTo>
                  <a:lnTo>
                    <a:pt x="123" y="26238"/>
                  </a:lnTo>
                  <a:lnTo>
                    <a:pt x="192" y="26841"/>
                  </a:lnTo>
                  <a:lnTo>
                    <a:pt x="288" y="27444"/>
                  </a:lnTo>
                  <a:lnTo>
                    <a:pt x="384" y="28046"/>
                  </a:lnTo>
                  <a:lnTo>
                    <a:pt x="507" y="28635"/>
                  </a:lnTo>
                  <a:lnTo>
                    <a:pt x="630" y="29183"/>
                  </a:lnTo>
                  <a:lnTo>
                    <a:pt x="753" y="29730"/>
                  </a:lnTo>
                  <a:lnTo>
                    <a:pt x="904" y="30265"/>
                  </a:lnTo>
                  <a:lnTo>
                    <a:pt x="1068" y="30799"/>
                  </a:lnTo>
                  <a:lnTo>
                    <a:pt x="1233" y="31333"/>
                  </a:lnTo>
                  <a:lnTo>
                    <a:pt x="1411" y="31853"/>
                  </a:lnTo>
                  <a:lnTo>
                    <a:pt x="1616" y="32373"/>
                  </a:lnTo>
                  <a:lnTo>
                    <a:pt x="1821" y="32880"/>
                  </a:lnTo>
                  <a:lnTo>
                    <a:pt x="2041" y="33387"/>
                  </a:lnTo>
                  <a:lnTo>
                    <a:pt x="2260" y="33894"/>
                  </a:lnTo>
                  <a:lnTo>
                    <a:pt x="2506" y="34387"/>
                  </a:lnTo>
                  <a:lnTo>
                    <a:pt x="2753" y="34866"/>
                  </a:lnTo>
                  <a:lnTo>
                    <a:pt x="3013" y="35345"/>
                  </a:lnTo>
                  <a:lnTo>
                    <a:pt x="3287" y="35824"/>
                  </a:lnTo>
                  <a:lnTo>
                    <a:pt x="3574" y="36290"/>
                  </a:lnTo>
                  <a:lnTo>
                    <a:pt x="3862" y="36742"/>
                  </a:lnTo>
                  <a:lnTo>
                    <a:pt x="4204" y="37262"/>
                  </a:lnTo>
                  <a:lnTo>
                    <a:pt x="4560" y="37755"/>
                  </a:lnTo>
                  <a:lnTo>
                    <a:pt x="4930" y="38248"/>
                  </a:lnTo>
                  <a:lnTo>
                    <a:pt x="5313" y="38728"/>
                  </a:lnTo>
                  <a:lnTo>
                    <a:pt x="5711" y="39207"/>
                  </a:lnTo>
                  <a:lnTo>
                    <a:pt x="6108" y="39659"/>
                  </a:lnTo>
                  <a:lnTo>
                    <a:pt x="6532" y="40111"/>
                  </a:lnTo>
                  <a:lnTo>
                    <a:pt x="6957" y="40549"/>
                  </a:lnTo>
                  <a:lnTo>
                    <a:pt x="7395" y="40987"/>
                  </a:lnTo>
                  <a:lnTo>
                    <a:pt x="7847" y="41398"/>
                  </a:lnTo>
                  <a:lnTo>
                    <a:pt x="8313" y="41809"/>
                  </a:lnTo>
                  <a:lnTo>
                    <a:pt x="8778" y="42206"/>
                  </a:lnTo>
                  <a:lnTo>
                    <a:pt x="9257" y="42576"/>
                  </a:lnTo>
                  <a:lnTo>
                    <a:pt x="9750" y="42945"/>
                  </a:lnTo>
                  <a:lnTo>
                    <a:pt x="10257" y="43301"/>
                  </a:lnTo>
                  <a:lnTo>
                    <a:pt x="10764" y="43658"/>
                  </a:lnTo>
                  <a:lnTo>
                    <a:pt x="11229" y="43945"/>
                  </a:lnTo>
                  <a:lnTo>
                    <a:pt x="11695" y="44233"/>
                  </a:lnTo>
                  <a:lnTo>
                    <a:pt x="12161" y="44507"/>
                  </a:lnTo>
                  <a:lnTo>
                    <a:pt x="12640" y="44767"/>
                  </a:lnTo>
                  <a:lnTo>
                    <a:pt x="13133" y="45013"/>
                  </a:lnTo>
                  <a:lnTo>
                    <a:pt x="13626" y="45260"/>
                  </a:lnTo>
                  <a:lnTo>
                    <a:pt x="14133" y="45479"/>
                  </a:lnTo>
                  <a:lnTo>
                    <a:pt x="14626" y="45698"/>
                  </a:lnTo>
                  <a:lnTo>
                    <a:pt x="15146" y="45903"/>
                  </a:lnTo>
                  <a:lnTo>
                    <a:pt x="15666" y="46095"/>
                  </a:lnTo>
                  <a:lnTo>
                    <a:pt x="16187" y="46287"/>
                  </a:lnTo>
                  <a:lnTo>
                    <a:pt x="16721" y="46451"/>
                  </a:lnTo>
                  <a:lnTo>
                    <a:pt x="17255" y="46616"/>
                  </a:lnTo>
                  <a:lnTo>
                    <a:pt x="17789" y="46752"/>
                  </a:lnTo>
                  <a:lnTo>
                    <a:pt x="18337" y="46889"/>
                  </a:lnTo>
                  <a:lnTo>
                    <a:pt x="18884" y="47013"/>
                  </a:lnTo>
                  <a:lnTo>
                    <a:pt x="19473" y="47122"/>
                  </a:lnTo>
                  <a:lnTo>
                    <a:pt x="20076" y="47232"/>
                  </a:lnTo>
                  <a:lnTo>
                    <a:pt x="20678" y="47314"/>
                  </a:lnTo>
                  <a:lnTo>
                    <a:pt x="21281" y="47382"/>
                  </a:lnTo>
                  <a:lnTo>
                    <a:pt x="21897" y="47437"/>
                  </a:lnTo>
                  <a:lnTo>
                    <a:pt x="22513" y="47478"/>
                  </a:lnTo>
                  <a:lnTo>
                    <a:pt x="23130" y="47506"/>
                  </a:lnTo>
                  <a:lnTo>
                    <a:pt x="23760" y="47519"/>
                  </a:lnTo>
                  <a:lnTo>
                    <a:pt x="24390" y="47506"/>
                  </a:lnTo>
                  <a:lnTo>
                    <a:pt x="25006" y="47478"/>
                  </a:lnTo>
                  <a:lnTo>
                    <a:pt x="25622" y="47437"/>
                  </a:lnTo>
                  <a:lnTo>
                    <a:pt x="26238" y="47382"/>
                  </a:lnTo>
                  <a:lnTo>
                    <a:pt x="26841" y="47314"/>
                  </a:lnTo>
                  <a:lnTo>
                    <a:pt x="27443" y="47232"/>
                  </a:lnTo>
                  <a:lnTo>
                    <a:pt x="28046" y="47122"/>
                  </a:lnTo>
                  <a:lnTo>
                    <a:pt x="28635" y="47013"/>
                  </a:lnTo>
                  <a:lnTo>
                    <a:pt x="29183" y="46889"/>
                  </a:lnTo>
                  <a:lnTo>
                    <a:pt x="29730" y="46752"/>
                  </a:lnTo>
                  <a:lnTo>
                    <a:pt x="30264" y="46616"/>
                  </a:lnTo>
                  <a:lnTo>
                    <a:pt x="30798" y="46451"/>
                  </a:lnTo>
                  <a:lnTo>
                    <a:pt x="31333" y="46287"/>
                  </a:lnTo>
                  <a:lnTo>
                    <a:pt x="31853" y="46095"/>
                  </a:lnTo>
                  <a:lnTo>
                    <a:pt x="32373" y="45903"/>
                  </a:lnTo>
                  <a:lnTo>
                    <a:pt x="32880" y="45698"/>
                  </a:lnTo>
                  <a:lnTo>
                    <a:pt x="33387" y="45479"/>
                  </a:lnTo>
                  <a:lnTo>
                    <a:pt x="33893" y="45246"/>
                  </a:lnTo>
                  <a:lnTo>
                    <a:pt x="34386" y="45013"/>
                  </a:lnTo>
                  <a:lnTo>
                    <a:pt x="34866" y="44767"/>
                  </a:lnTo>
                  <a:lnTo>
                    <a:pt x="35359" y="44493"/>
                  </a:lnTo>
                  <a:lnTo>
                    <a:pt x="35824" y="44233"/>
                  </a:lnTo>
                  <a:lnTo>
                    <a:pt x="36290" y="43945"/>
                  </a:lnTo>
                  <a:lnTo>
                    <a:pt x="36755" y="43658"/>
                  </a:lnTo>
                  <a:lnTo>
                    <a:pt x="37262" y="43301"/>
                  </a:lnTo>
                  <a:lnTo>
                    <a:pt x="37769" y="42945"/>
                  </a:lnTo>
                  <a:lnTo>
                    <a:pt x="38248" y="42576"/>
                  </a:lnTo>
                  <a:lnTo>
                    <a:pt x="38741" y="42206"/>
                  </a:lnTo>
                  <a:lnTo>
                    <a:pt x="39207" y="41809"/>
                  </a:lnTo>
                  <a:lnTo>
                    <a:pt x="39672" y="41398"/>
                  </a:lnTo>
                  <a:lnTo>
                    <a:pt x="40124" y="40987"/>
                  </a:lnTo>
                  <a:lnTo>
                    <a:pt x="40562" y="40549"/>
                  </a:lnTo>
                  <a:lnTo>
                    <a:pt x="40987" y="40111"/>
                  </a:lnTo>
                  <a:lnTo>
                    <a:pt x="41411" y="39659"/>
                  </a:lnTo>
                  <a:lnTo>
                    <a:pt x="41809" y="39207"/>
                  </a:lnTo>
                  <a:lnTo>
                    <a:pt x="42206" y="38728"/>
                  </a:lnTo>
                  <a:lnTo>
                    <a:pt x="42589" y="38248"/>
                  </a:lnTo>
                  <a:lnTo>
                    <a:pt x="42959" y="37755"/>
                  </a:lnTo>
                  <a:lnTo>
                    <a:pt x="43315" y="37262"/>
                  </a:lnTo>
                  <a:lnTo>
                    <a:pt x="43657" y="36742"/>
                  </a:lnTo>
                  <a:lnTo>
                    <a:pt x="43945" y="36290"/>
                  </a:lnTo>
                  <a:lnTo>
                    <a:pt x="44232" y="35824"/>
                  </a:lnTo>
                  <a:lnTo>
                    <a:pt x="44506" y="35345"/>
                  </a:lnTo>
                  <a:lnTo>
                    <a:pt x="44767" y="34866"/>
                  </a:lnTo>
                  <a:lnTo>
                    <a:pt x="45013" y="34387"/>
                  </a:lnTo>
                  <a:lnTo>
                    <a:pt x="45260" y="33894"/>
                  </a:lnTo>
                  <a:lnTo>
                    <a:pt x="45479" y="33387"/>
                  </a:lnTo>
                  <a:lnTo>
                    <a:pt x="45698" y="32880"/>
                  </a:lnTo>
                  <a:lnTo>
                    <a:pt x="45903" y="32373"/>
                  </a:lnTo>
                  <a:lnTo>
                    <a:pt x="46109" y="31853"/>
                  </a:lnTo>
                  <a:lnTo>
                    <a:pt x="46287" y="31333"/>
                  </a:lnTo>
                  <a:lnTo>
                    <a:pt x="46451" y="30799"/>
                  </a:lnTo>
                  <a:lnTo>
                    <a:pt x="46615" y="30265"/>
                  </a:lnTo>
                  <a:lnTo>
                    <a:pt x="46766" y="29730"/>
                  </a:lnTo>
                  <a:lnTo>
                    <a:pt x="46889" y="29183"/>
                  </a:lnTo>
                  <a:lnTo>
                    <a:pt x="47012" y="28635"/>
                  </a:lnTo>
                  <a:lnTo>
                    <a:pt x="47136" y="28046"/>
                  </a:lnTo>
                  <a:lnTo>
                    <a:pt x="47232" y="27444"/>
                  </a:lnTo>
                  <a:lnTo>
                    <a:pt x="47327" y="26841"/>
                  </a:lnTo>
                  <a:lnTo>
                    <a:pt x="47396" y="26238"/>
                  </a:lnTo>
                  <a:lnTo>
                    <a:pt x="47451" y="25622"/>
                  </a:lnTo>
                  <a:lnTo>
                    <a:pt x="47492" y="25006"/>
                  </a:lnTo>
                  <a:lnTo>
                    <a:pt x="47505" y="24376"/>
                  </a:lnTo>
                  <a:lnTo>
                    <a:pt x="47519" y="23746"/>
                  </a:lnTo>
                  <a:lnTo>
                    <a:pt x="47505" y="23130"/>
                  </a:lnTo>
                  <a:lnTo>
                    <a:pt x="47492" y="22500"/>
                  </a:lnTo>
                  <a:lnTo>
                    <a:pt x="47451" y="21884"/>
                  </a:lnTo>
                  <a:lnTo>
                    <a:pt x="47396" y="21281"/>
                  </a:lnTo>
                  <a:lnTo>
                    <a:pt x="47327" y="20665"/>
                  </a:lnTo>
                  <a:lnTo>
                    <a:pt x="47232" y="20062"/>
                  </a:lnTo>
                  <a:lnTo>
                    <a:pt x="47136" y="19473"/>
                  </a:lnTo>
                  <a:lnTo>
                    <a:pt x="47012" y="18871"/>
                  </a:lnTo>
                  <a:lnTo>
                    <a:pt x="46889" y="18323"/>
                  </a:lnTo>
                  <a:lnTo>
                    <a:pt x="46766" y="17789"/>
                  </a:lnTo>
                  <a:lnTo>
                    <a:pt x="46615" y="17241"/>
                  </a:lnTo>
                  <a:lnTo>
                    <a:pt x="46451" y="16707"/>
                  </a:lnTo>
                  <a:lnTo>
                    <a:pt x="46287" y="16187"/>
                  </a:lnTo>
                  <a:lnTo>
                    <a:pt x="46109" y="15653"/>
                  </a:lnTo>
                  <a:lnTo>
                    <a:pt x="45903" y="15146"/>
                  </a:lnTo>
                  <a:lnTo>
                    <a:pt x="45698" y="14626"/>
                  </a:lnTo>
                  <a:lnTo>
                    <a:pt x="45492" y="14119"/>
                  </a:lnTo>
                  <a:lnTo>
                    <a:pt x="45260" y="13626"/>
                  </a:lnTo>
                  <a:lnTo>
                    <a:pt x="45013" y="13133"/>
                  </a:lnTo>
                  <a:lnTo>
                    <a:pt x="44767" y="12640"/>
                  </a:lnTo>
                  <a:lnTo>
                    <a:pt x="44506" y="12161"/>
                  </a:lnTo>
                  <a:lnTo>
                    <a:pt x="44232" y="11695"/>
                  </a:lnTo>
                  <a:lnTo>
                    <a:pt x="43945" y="11216"/>
                  </a:lnTo>
                  <a:lnTo>
                    <a:pt x="43657" y="10764"/>
                  </a:lnTo>
                  <a:lnTo>
                    <a:pt x="43315" y="10257"/>
                  </a:lnTo>
                  <a:lnTo>
                    <a:pt x="42959" y="9750"/>
                  </a:lnTo>
                  <a:lnTo>
                    <a:pt x="42589" y="9257"/>
                  </a:lnTo>
                  <a:lnTo>
                    <a:pt x="42206" y="8778"/>
                  </a:lnTo>
                  <a:lnTo>
                    <a:pt x="41809" y="8299"/>
                  </a:lnTo>
                  <a:lnTo>
                    <a:pt x="41411" y="7847"/>
                  </a:lnTo>
                  <a:lnTo>
                    <a:pt x="40987" y="7395"/>
                  </a:lnTo>
                  <a:lnTo>
                    <a:pt x="40562" y="6957"/>
                  </a:lnTo>
                  <a:lnTo>
                    <a:pt x="40124" y="6519"/>
                  </a:lnTo>
                  <a:lnTo>
                    <a:pt x="39672" y="6108"/>
                  </a:lnTo>
                  <a:lnTo>
                    <a:pt x="39207" y="5697"/>
                  </a:lnTo>
                  <a:lnTo>
                    <a:pt x="38741" y="5314"/>
                  </a:lnTo>
                  <a:lnTo>
                    <a:pt x="38248" y="4930"/>
                  </a:lnTo>
                  <a:lnTo>
                    <a:pt x="37769" y="4560"/>
                  </a:lnTo>
                  <a:lnTo>
                    <a:pt x="37262" y="4204"/>
                  </a:lnTo>
                  <a:lnTo>
                    <a:pt x="36755" y="3862"/>
                  </a:lnTo>
                  <a:lnTo>
                    <a:pt x="36290" y="3561"/>
                  </a:lnTo>
                  <a:lnTo>
                    <a:pt x="35824" y="3287"/>
                  </a:lnTo>
                  <a:lnTo>
                    <a:pt x="35359" y="3013"/>
                  </a:lnTo>
                  <a:lnTo>
                    <a:pt x="34866" y="2753"/>
                  </a:lnTo>
                  <a:lnTo>
                    <a:pt x="34386" y="2493"/>
                  </a:lnTo>
                  <a:lnTo>
                    <a:pt x="33893" y="2260"/>
                  </a:lnTo>
                  <a:lnTo>
                    <a:pt x="33387" y="2027"/>
                  </a:lnTo>
                  <a:lnTo>
                    <a:pt x="32880" y="1808"/>
                  </a:lnTo>
                  <a:lnTo>
                    <a:pt x="32373" y="1602"/>
                  </a:lnTo>
                  <a:lnTo>
                    <a:pt x="31853" y="1411"/>
                  </a:lnTo>
                  <a:lnTo>
                    <a:pt x="31333" y="1233"/>
                  </a:lnTo>
                  <a:lnTo>
                    <a:pt x="30798" y="1055"/>
                  </a:lnTo>
                  <a:lnTo>
                    <a:pt x="30264" y="904"/>
                  </a:lnTo>
                  <a:lnTo>
                    <a:pt x="29730" y="753"/>
                  </a:lnTo>
                  <a:lnTo>
                    <a:pt x="29183" y="616"/>
                  </a:lnTo>
                  <a:lnTo>
                    <a:pt x="28635" y="507"/>
                  </a:lnTo>
                  <a:lnTo>
                    <a:pt x="28046" y="384"/>
                  </a:lnTo>
                  <a:lnTo>
                    <a:pt x="27443" y="274"/>
                  </a:lnTo>
                  <a:lnTo>
                    <a:pt x="26841" y="192"/>
                  </a:lnTo>
                  <a:lnTo>
                    <a:pt x="26238" y="123"/>
                  </a:lnTo>
                  <a:lnTo>
                    <a:pt x="25622" y="69"/>
                  </a:lnTo>
                  <a:lnTo>
                    <a:pt x="25006" y="28"/>
                  </a:lnTo>
                  <a:lnTo>
                    <a:pt x="243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3053900" y="427775"/>
              <a:ext cx="1018175" cy="1018550"/>
            </a:xfrm>
            <a:custGeom>
              <a:avLst/>
              <a:gdLst/>
              <a:ahLst/>
              <a:cxnLst/>
              <a:rect l="l" t="t" r="r" b="b"/>
              <a:pathLst>
                <a:path w="40727" h="40742" extrusionOk="0">
                  <a:moveTo>
                    <a:pt x="20364" y="4068"/>
                  </a:moveTo>
                  <a:lnTo>
                    <a:pt x="20774" y="4082"/>
                  </a:lnTo>
                  <a:lnTo>
                    <a:pt x="21199" y="4095"/>
                  </a:lnTo>
                  <a:lnTo>
                    <a:pt x="21610" y="4123"/>
                  </a:lnTo>
                  <a:lnTo>
                    <a:pt x="22021" y="4150"/>
                  </a:lnTo>
                  <a:lnTo>
                    <a:pt x="22431" y="4205"/>
                  </a:lnTo>
                  <a:lnTo>
                    <a:pt x="22842" y="4260"/>
                  </a:lnTo>
                  <a:lnTo>
                    <a:pt x="23239" y="4328"/>
                  </a:lnTo>
                  <a:lnTo>
                    <a:pt x="23637" y="4410"/>
                  </a:lnTo>
                  <a:lnTo>
                    <a:pt x="24034" y="4492"/>
                  </a:lnTo>
                  <a:lnTo>
                    <a:pt x="24431" y="4588"/>
                  </a:lnTo>
                  <a:lnTo>
                    <a:pt x="24814" y="4698"/>
                  </a:lnTo>
                  <a:lnTo>
                    <a:pt x="25211" y="4807"/>
                  </a:lnTo>
                  <a:lnTo>
                    <a:pt x="25581" y="4931"/>
                  </a:lnTo>
                  <a:lnTo>
                    <a:pt x="25965" y="5068"/>
                  </a:lnTo>
                  <a:lnTo>
                    <a:pt x="26334" y="5204"/>
                  </a:lnTo>
                  <a:lnTo>
                    <a:pt x="26704" y="5355"/>
                  </a:lnTo>
                  <a:lnTo>
                    <a:pt x="27060" y="5519"/>
                  </a:lnTo>
                  <a:lnTo>
                    <a:pt x="27430" y="5684"/>
                  </a:lnTo>
                  <a:lnTo>
                    <a:pt x="27772" y="5862"/>
                  </a:lnTo>
                  <a:lnTo>
                    <a:pt x="28128" y="6040"/>
                  </a:lnTo>
                  <a:lnTo>
                    <a:pt x="28471" y="6232"/>
                  </a:lnTo>
                  <a:lnTo>
                    <a:pt x="28813" y="6437"/>
                  </a:lnTo>
                  <a:lnTo>
                    <a:pt x="29142" y="6642"/>
                  </a:lnTo>
                  <a:lnTo>
                    <a:pt x="29470" y="6861"/>
                  </a:lnTo>
                  <a:lnTo>
                    <a:pt x="29799" y="7081"/>
                  </a:lnTo>
                  <a:lnTo>
                    <a:pt x="30114" y="7313"/>
                  </a:lnTo>
                  <a:lnTo>
                    <a:pt x="30415" y="7546"/>
                  </a:lnTo>
                  <a:lnTo>
                    <a:pt x="30730" y="7793"/>
                  </a:lnTo>
                  <a:lnTo>
                    <a:pt x="31031" y="8053"/>
                  </a:lnTo>
                  <a:lnTo>
                    <a:pt x="31319" y="8313"/>
                  </a:lnTo>
                  <a:lnTo>
                    <a:pt x="31607" y="8573"/>
                  </a:lnTo>
                  <a:lnTo>
                    <a:pt x="31880" y="8847"/>
                  </a:lnTo>
                  <a:lnTo>
                    <a:pt x="32154" y="9135"/>
                  </a:lnTo>
                  <a:lnTo>
                    <a:pt x="32428" y="9422"/>
                  </a:lnTo>
                  <a:lnTo>
                    <a:pt x="32688" y="9710"/>
                  </a:lnTo>
                  <a:lnTo>
                    <a:pt x="32935" y="10011"/>
                  </a:lnTo>
                  <a:lnTo>
                    <a:pt x="33181" y="10312"/>
                  </a:lnTo>
                  <a:lnTo>
                    <a:pt x="33428" y="10627"/>
                  </a:lnTo>
                  <a:lnTo>
                    <a:pt x="33647" y="10942"/>
                  </a:lnTo>
                  <a:lnTo>
                    <a:pt x="33880" y="11271"/>
                  </a:lnTo>
                  <a:lnTo>
                    <a:pt x="34099" y="11600"/>
                  </a:lnTo>
                  <a:lnTo>
                    <a:pt x="34304" y="11928"/>
                  </a:lnTo>
                  <a:lnTo>
                    <a:pt x="34496" y="12271"/>
                  </a:lnTo>
                  <a:lnTo>
                    <a:pt x="34688" y="12613"/>
                  </a:lnTo>
                  <a:lnTo>
                    <a:pt x="34880" y="12955"/>
                  </a:lnTo>
                  <a:lnTo>
                    <a:pt x="35058" y="13311"/>
                  </a:lnTo>
                  <a:lnTo>
                    <a:pt x="35222" y="13668"/>
                  </a:lnTo>
                  <a:lnTo>
                    <a:pt x="35386" y="14037"/>
                  </a:lnTo>
                  <a:lnTo>
                    <a:pt x="35537" y="14407"/>
                  </a:lnTo>
                  <a:lnTo>
                    <a:pt x="35674" y="14777"/>
                  </a:lnTo>
                  <a:lnTo>
                    <a:pt x="35811" y="15147"/>
                  </a:lnTo>
                  <a:lnTo>
                    <a:pt x="35934" y="15530"/>
                  </a:lnTo>
                  <a:lnTo>
                    <a:pt x="36044" y="15913"/>
                  </a:lnTo>
                  <a:lnTo>
                    <a:pt x="36153" y="16311"/>
                  </a:lnTo>
                  <a:lnTo>
                    <a:pt x="36249" y="16694"/>
                  </a:lnTo>
                  <a:lnTo>
                    <a:pt x="36331" y="17091"/>
                  </a:lnTo>
                  <a:lnTo>
                    <a:pt x="36413" y="17488"/>
                  </a:lnTo>
                  <a:lnTo>
                    <a:pt x="36482" y="17899"/>
                  </a:lnTo>
                  <a:lnTo>
                    <a:pt x="36537" y="18296"/>
                  </a:lnTo>
                  <a:lnTo>
                    <a:pt x="36578" y="18707"/>
                  </a:lnTo>
                  <a:lnTo>
                    <a:pt x="36619" y="19118"/>
                  </a:lnTo>
                  <a:lnTo>
                    <a:pt x="36646" y="19542"/>
                  </a:lnTo>
                  <a:lnTo>
                    <a:pt x="36660" y="19953"/>
                  </a:lnTo>
                  <a:lnTo>
                    <a:pt x="36660" y="20378"/>
                  </a:lnTo>
                  <a:lnTo>
                    <a:pt x="36660" y="20802"/>
                  </a:lnTo>
                  <a:lnTo>
                    <a:pt x="36646" y="21213"/>
                  </a:lnTo>
                  <a:lnTo>
                    <a:pt x="36619" y="21624"/>
                  </a:lnTo>
                  <a:lnTo>
                    <a:pt x="36578" y="22035"/>
                  </a:lnTo>
                  <a:lnTo>
                    <a:pt x="36537" y="22446"/>
                  </a:lnTo>
                  <a:lnTo>
                    <a:pt x="36482" y="22856"/>
                  </a:lnTo>
                  <a:lnTo>
                    <a:pt x="36413" y="23254"/>
                  </a:lnTo>
                  <a:lnTo>
                    <a:pt x="36331" y="23651"/>
                  </a:lnTo>
                  <a:lnTo>
                    <a:pt x="36249" y="24048"/>
                  </a:lnTo>
                  <a:lnTo>
                    <a:pt x="36153" y="24445"/>
                  </a:lnTo>
                  <a:lnTo>
                    <a:pt x="36044" y="24828"/>
                  </a:lnTo>
                  <a:lnTo>
                    <a:pt x="35934" y="25212"/>
                  </a:lnTo>
                  <a:lnTo>
                    <a:pt x="35811" y="25595"/>
                  </a:lnTo>
                  <a:lnTo>
                    <a:pt x="35674" y="25979"/>
                  </a:lnTo>
                  <a:lnTo>
                    <a:pt x="35537" y="26348"/>
                  </a:lnTo>
                  <a:lnTo>
                    <a:pt x="35386" y="26718"/>
                  </a:lnTo>
                  <a:lnTo>
                    <a:pt x="35222" y="27074"/>
                  </a:lnTo>
                  <a:lnTo>
                    <a:pt x="35058" y="27430"/>
                  </a:lnTo>
                  <a:lnTo>
                    <a:pt x="34880" y="27786"/>
                  </a:lnTo>
                  <a:lnTo>
                    <a:pt x="34688" y="28142"/>
                  </a:lnTo>
                  <a:lnTo>
                    <a:pt x="34496" y="28485"/>
                  </a:lnTo>
                  <a:lnTo>
                    <a:pt x="34304" y="28827"/>
                  </a:lnTo>
                  <a:lnTo>
                    <a:pt x="34099" y="29156"/>
                  </a:lnTo>
                  <a:lnTo>
                    <a:pt x="33880" y="29484"/>
                  </a:lnTo>
                  <a:lnTo>
                    <a:pt x="33647" y="29799"/>
                  </a:lnTo>
                  <a:lnTo>
                    <a:pt x="33428" y="30128"/>
                  </a:lnTo>
                  <a:lnTo>
                    <a:pt x="33181" y="30429"/>
                  </a:lnTo>
                  <a:lnTo>
                    <a:pt x="32935" y="30731"/>
                  </a:lnTo>
                  <a:lnTo>
                    <a:pt x="32688" y="31032"/>
                  </a:lnTo>
                  <a:lnTo>
                    <a:pt x="32428" y="31333"/>
                  </a:lnTo>
                  <a:lnTo>
                    <a:pt x="32154" y="31621"/>
                  </a:lnTo>
                  <a:lnTo>
                    <a:pt x="31880" y="31895"/>
                  </a:lnTo>
                  <a:lnTo>
                    <a:pt x="31607" y="32169"/>
                  </a:lnTo>
                  <a:lnTo>
                    <a:pt x="31319" y="32429"/>
                  </a:lnTo>
                  <a:lnTo>
                    <a:pt x="31031" y="32689"/>
                  </a:lnTo>
                  <a:lnTo>
                    <a:pt x="30730" y="32949"/>
                  </a:lnTo>
                  <a:lnTo>
                    <a:pt x="30415" y="33196"/>
                  </a:lnTo>
                  <a:lnTo>
                    <a:pt x="30114" y="33428"/>
                  </a:lnTo>
                  <a:lnTo>
                    <a:pt x="29799" y="33661"/>
                  </a:lnTo>
                  <a:lnTo>
                    <a:pt x="29470" y="33880"/>
                  </a:lnTo>
                  <a:lnTo>
                    <a:pt x="29142" y="34099"/>
                  </a:lnTo>
                  <a:lnTo>
                    <a:pt x="28813" y="34305"/>
                  </a:lnTo>
                  <a:lnTo>
                    <a:pt x="28471" y="34510"/>
                  </a:lnTo>
                  <a:lnTo>
                    <a:pt x="28128" y="34702"/>
                  </a:lnTo>
                  <a:lnTo>
                    <a:pt x="27772" y="34894"/>
                  </a:lnTo>
                  <a:lnTo>
                    <a:pt x="27430" y="35058"/>
                  </a:lnTo>
                  <a:lnTo>
                    <a:pt x="27060" y="35236"/>
                  </a:lnTo>
                  <a:lnTo>
                    <a:pt x="26704" y="35387"/>
                  </a:lnTo>
                  <a:lnTo>
                    <a:pt x="26334" y="35537"/>
                  </a:lnTo>
                  <a:lnTo>
                    <a:pt x="25965" y="35688"/>
                  </a:lnTo>
                  <a:lnTo>
                    <a:pt x="25581" y="35811"/>
                  </a:lnTo>
                  <a:lnTo>
                    <a:pt x="25211" y="35934"/>
                  </a:lnTo>
                  <a:lnTo>
                    <a:pt x="24814" y="36058"/>
                  </a:lnTo>
                  <a:lnTo>
                    <a:pt x="24431" y="36154"/>
                  </a:lnTo>
                  <a:lnTo>
                    <a:pt x="24034" y="36249"/>
                  </a:lnTo>
                  <a:lnTo>
                    <a:pt x="23637" y="36345"/>
                  </a:lnTo>
                  <a:lnTo>
                    <a:pt x="23239" y="36414"/>
                  </a:lnTo>
                  <a:lnTo>
                    <a:pt x="22842" y="36482"/>
                  </a:lnTo>
                  <a:lnTo>
                    <a:pt x="22431" y="36537"/>
                  </a:lnTo>
                  <a:lnTo>
                    <a:pt x="22021" y="36592"/>
                  </a:lnTo>
                  <a:lnTo>
                    <a:pt x="21610" y="36633"/>
                  </a:lnTo>
                  <a:lnTo>
                    <a:pt x="21199" y="36647"/>
                  </a:lnTo>
                  <a:lnTo>
                    <a:pt x="20774" y="36674"/>
                  </a:lnTo>
                  <a:lnTo>
                    <a:pt x="19939" y="36674"/>
                  </a:lnTo>
                  <a:lnTo>
                    <a:pt x="19528" y="36647"/>
                  </a:lnTo>
                  <a:lnTo>
                    <a:pt x="19104" y="36633"/>
                  </a:lnTo>
                  <a:lnTo>
                    <a:pt x="18693" y="36592"/>
                  </a:lnTo>
                  <a:lnTo>
                    <a:pt x="18282" y="36537"/>
                  </a:lnTo>
                  <a:lnTo>
                    <a:pt x="17885" y="36482"/>
                  </a:lnTo>
                  <a:lnTo>
                    <a:pt x="17474" y="36414"/>
                  </a:lnTo>
                  <a:lnTo>
                    <a:pt x="17077" y="36345"/>
                  </a:lnTo>
                  <a:lnTo>
                    <a:pt x="16680" y="36249"/>
                  </a:lnTo>
                  <a:lnTo>
                    <a:pt x="16296" y="36154"/>
                  </a:lnTo>
                  <a:lnTo>
                    <a:pt x="15899" y="36058"/>
                  </a:lnTo>
                  <a:lnTo>
                    <a:pt x="15516" y="35934"/>
                  </a:lnTo>
                  <a:lnTo>
                    <a:pt x="15132" y="35811"/>
                  </a:lnTo>
                  <a:lnTo>
                    <a:pt x="14763" y="35688"/>
                  </a:lnTo>
                  <a:lnTo>
                    <a:pt x="14393" y="35537"/>
                  </a:lnTo>
                  <a:lnTo>
                    <a:pt x="14023" y="35387"/>
                  </a:lnTo>
                  <a:lnTo>
                    <a:pt x="13653" y="35236"/>
                  </a:lnTo>
                  <a:lnTo>
                    <a:pt x="13297" y="35058"/>
                  </a:lnTo>
                  <a:lnTo>
                    <a:pt x="12941" y="34894"/>
                  </a:lnTo>
                  <a:lnTo>
                    <a:pt x="12599" y="34702"/>
                  </a:lnTo>
                  <a:lnTo>
                    <a:pt x="12257" y="34510"/>
                  </a:lnTo>
                  <a:lnTo>
                    <a:pt x="11914" y="34305"/>
                  </a:lnTo>
                  <a:lnTo>
                    <a:pt x="11586" y="34099"/>
                  </a:lnTo>
                  <a:lnTo>
                    <a:pt x="11257" y="33880"/>
                  </a:lnTo>
                  <a:lnTo>
                    <a:pt x="10928" y="33661"/>
                  </a:lnTo>
                  <a:lnTo>
                    <a:pt x="10613" y="33428"/>
                  </a:lnTo>
                  <a:lnTo>
                    <a:pt x="10298" y="33196"/>
                  </a:lnTo>
                  <a:lnTo>
                    <a:pt x="9997" y="32949"/>
                  </a:lnTo>
                  <a:lnTo>
                    <a:pt x="9696" y="32689"/>
                  </a:lnTo>
                  <a:lnTo>
                    <a:pt x="9408" y="32429"/>
                  </a:lnTo>
                  <a:lnTo>
                    <a:pt x="9121" y="32169"/>
                  </a:lnTo>
                  <a:lnTo>
                    <a:pt x="8833" y="31895"/>
                  </a:lnTo>
                  <a:lnTo>
                    <a:pt x="8559" y="31621"/>
                  </a:lnTo>
                  <a:lnTo>
                    <a:pt x="8299" y="31333"/>
                  </a:lnTo>
                  <a:lnTo>
                    <a:pt x="8039" y="31032"/>
                  </a:lnTo>
                  <a:lnTo>
                    <a:pt x="7792" y="30731"/>
                  </a:lnTo>
                  <a:lnTo>
                    <a:pt x="7546" y="30429"/>
                  </a:lnTo>
                  <a:lnTo>
                    <a:pt x="7299" y="30128"/>
                  </a:lnTo>
                  <a:lnTo>
                    <a:pt x="7067" y="29799"/>
                  </a:lnTo>
                  <a:lnTo>
                    <a:pt x="6847" y="29484"/>
                  </a:lnTo>
                  <a:lnTo>
                    <a:pt x="6628" y="29156"/>
                  </a:lnTo>
                  <a:lnTo>
                    <a:pt x="6423" y="28827"/>
                  </a:lnTo>
                  <a:lnTo>
                    <a:pt x="6217" y="28485"/>
                  </a:lnTo>
                  <a:lnTo>
                    <a:pt x="6026" y="28142"/>
                  </a:lnTo>
                  <a:lnTo>
                    <a:pt x="5848" y="27786"/>
                  </a:lnTo>
                  <a:lnTo>
                    <a:pt x="5670" y="27430"/>
                  </a:lnTo>
                  <a:lnTo>
                    <a:pt x="5505" y="27074"/>
                  </a:lnTo>
                  <a:lnTo>
                    <a:pt x="5341" y="26718"/>
                  </a:lnTo>
                  <a:lnTo>
                    <a:pt x="5190" y="26348"/>
                  </a:lnTo>
                  <a:lnTo>
                    <a:pt x="5053" y="25979"/>
                  </a:lnTo>
                  <a:lnTo>
                    <a:pt x="4917" y="25595"/>
                  </a:lnTo>
                  <a:lnTo>
                    <a:pt x="4793" y="25212"/>
                  </a:lnTo>
                  <a:lnTo>
                    <a:pt x="4684" y="24828"/>
                  </a:lnTo>
                  <a:lnTo>
                    <a:pt x="4574" y="24445"/>
                  </a:lnTo>
                  <a:lnTo>
                    <a:pt x="4478" y="24048"/>
                  </a:lnTo>
                  <a:lnTo>
                    <a:pt x="4396" y="23651"/>
                  </a:lnTo>
                  <a:lnTo>
                    <a:pt x="4314" y="23254"/>
                  </a:lnTo>
                  <a:lnTo>
                    <a:pt x="4246" y="22856"/>
                  </a:lnTo>
                  <a:lnTo>
                    <a:pt x="4191" y="22446"/>
                  </a:lnTo>
                  <a:lnTo>
                    <a:pt x="4150" y="22035"/>
                  </a:lnTo>
                  <a:lnTo>
                    <a:pt x="4109" y="21624"/>
                  </a:lnTo>
                  <a:lnTo>
                    <a:pt x="4081" y="21213"/>
                  </a:lnTo>
                  <a:lnTo>
                    <a:pt x="4067" y="20802"/>
                  </a:lnTo>
                  <a:lnTo>
                    <a:pt x="4067" y="20378"/>
                  </a:lnTo>
                  <a:lnTo>
                    <a:pt x="4067" y="19953"/>
                  </a:lnTo>
                  <a:lnTo>
                    <a:pt x="4081" y="19542"/>
                  </a:lnTo>
                  <a:lnTo>
                    <a:pt x="4109" y="19118"/>
                  </a:lnTo>
                  <a:lnTo>
                    <a:pt x="4150" y="18707"/>
                  </a:lnTo>
                  <a:lnTo>
                    <a:pt x="4191" y="18296"/>
                  </a:lnTo>
                  <a:lnTo>
                    <a:pt x="4246" y="17899"/>
                  </a:lnTo>
                  <a:lnTo>
                    <a:pt x="4314" y="17488"/>
                  </a:lnTo>
                  <a:lnTo>
                    <a:pt x="4396" y="17091"/>
                  </a:lnTo>
                  <a:lnTo>
                    <a:pt x="4478" y="16694"/>
                  </a:lnTo>
                  <a:lnTo>
                    <a:pt x="4574" y="16311"/>
                  </a:lnTo>
                  <a:lnTo>
                    <a:pt x="4684" y="15913"/>
                  </a:lnTo>
                  <a:lnTo>
                    <a:pt x="4793" y="15530"/>
                  </a:lnTo>
                  <a:lnTo>
                    <a:pt x="4917" y="15147"/>
                  </a:lnTo>
                  <a:lnTo>
                    <a:pt x="5053" y="14777"/>
                  </a:lnTo>
                  <a:lnTo>
                    <a:pt x="5190" y="14407"/>
                  </a:lnTo>
                  <a:lnTo>
                    <a:pt x="5341" y="14037"/>
                  </a:lnTo>
                  <a:lnTo>
                    <a:pt x="5505" y="13668"/>
                  </a:lnTo>
                  <a:lnTo>
                    <a:pt x="5670" y="13311"/>
                  </a:lnTo>
                  <a:lnTo>
                    <a:pt x="5848" y="12955"/>
                  </a:lnTo>
                  <a:lnTo>
                    <a:pt x="6026" y="12613"/>
                  </a:lnTo>
                  <a:lnTo>
                    <a:pt x="6217" y="12271"/>
                  </a:lnTo>
                  <a:lnTo>
                    <a:pt x="6423" y="11928"/>
                  </a:lnTo>
                  <a:lnTo>
                    <a:pt x="6628" y="11600"/>
                  </a:lnTo>
                  <a:lnTo>
                    <a:pt x="6847" y="11271"/>
                  </a:lnTo>
                  <a:lnTo>
                    <a:pt x="7067" y="10942"/>
                  </a:lnTo>
                  <a:lnTo>
                    <a:pt x="7299" y="10627"/>
                  </a:lnTo>
                  <a:lnTo>
                    <a:pt x="7546" y="10312"/>
                  </a:lnTo>
                  <a:lnTo>
                    <a:pt x="7792" y="10011"/>
                  </a:lnTo>
                  <a:lnTo>
                    <a:pt x="8039" y="9710"/>
                  </a:lnTo>
                  <a:lnTo>
                    <a:pt x="8299" y="9422"/>
                  </a:lnTo>
                  <a:lnTo>
                    <a:pt x="8559" y="9135"/>
                  </a:lnTo>
                  <a:lnTo>
                    <a:pt x="8833" y="8847"/>
                  </a:lnTo>
                  <a:lnTo>
                    <a:pt x="9121" y="8573"/>
                  </a:lnTo>
                  <a:lnTo>
                    <a:pt x="9408" y="8313"/>
                  </a:lnTo>
                  <a:lnTo>
                    <a:pt x="9696" y="8053"/>
                  </a:lnTo>
                  <a:lnTo>
                    <a:pt x="9997" y="7793"/>
                  </a:lnTo>
                  <a:lnTo>
                    <a:pt x="10298" y="7546"/>
                  </a:lnTo>
                  <a:lnTo>
                    <a:pt x="10613" y="7313"/>
                  </a:lnTo>
                  <a:lnTo>
                    <a:pt x="10928" y="7081"/>
                  </a:lnTo>
                  <a:lnTo>
                    <a:pt x="11257" y="6861"/>
                  </a:lnTo>
                  <a:lnTo>
                    <a:pt x="11586" y="6642"/>
                  </a:lnTo>
                  <a:lnTo>
                    <a:pt x="11914" y="6437"/>
                  </a:lnTo>
                  <a:lnTo>
                    <a:pt x="12257" y="6232"/>
                  </a:lnTo>
                  <a:lnTo>
                    <a:pt x="12599" y="6040"/>
                  </a:lnTo>
                  <a:lnTo>
                    <a:pt x="12941" y="5862"/>
                  </a:lnTo>
                  <a:lnTo>
                    <a:pt x="13297" y="5684"/>
                  </a:lnTo>
                  <a:lnTo>
                    <a:pt x="13653" y="5519"/>
                  </a:lnTo>
                  <a:lnTo>
                    <a:pt x="14023" y="5355"/>
                  </a:lnTo>
                  <a:lnTo>
                    <a:pt x="14393" y="5204"/>
                  </a:lnTo>
                  <a:lnTo>
                    <a:pt x="14763" y="5068"/>
                  </a:lnTo>
                  <a:lnTo>
                    <a:pt x="15132" y="4931"/>
                  </a:lnTo>
                  <a:lnTo>
                    <a:pt x="15516" y="4807"/>
                  </a:lnTo>
                  <a:lnTo>
                    <a:pt x="15899" y="4698"/>
                  </a:lnTo>
                  <a:lnTo>
                    <a:pt x="16296" y="4588"/>
                  </a:lnTo>
                  <a:lnTo>
                    <a:pt x="16680" y="4492"/>
                  </a:lnTo>
                  <a:lnTo>
                    <a:pt x="17077" y="4410"/>
                  </a:lnTo>
                  <a:lnTo>
                    <a:pt x="17474" y="4328"/>
                  </a:lnTo>
                  <a:lnTo>
                    <a:pt x="17885" y="4260"/>
                  </a:lnTo>
                  <a:lnTo>
                    <a:pt x="18282" y="4205"/>
                  </a:lnTo>
                  <a:lnTo>
                    <a:pt x="18693" y="4150"/>
                  </a:lnTo>
                  <a:lnTo>
                    <a:pt x="19104" y="4123"/>
                  </a:lnTo>
                  <a:lnTo>
                    <a:pt x="19528" y="4095"/>
                  </a:lnTo>
                  <a:lnTo>
                    <a:pt x="19939" y="4082"/>
                  </a:lnTo>
                  <a:lnTo>
                    <a:pt x="20364" y="4068"/>
                  </a:lnTo>
                  <a:close/>
                  <a:moveTo>
                    <a:pt x="20364" y="1"/>
                  </a:moveTo>
                  <a:lnTo>
                    <a:pt x="19830" y="14"/>
                  </a:lnTo>
                  <a:lnTo>
                    <a:pt x="19309" y="28"/>
                  </a:lnTo>
                  <a:lnTo>
                    <a:pt x="18802" y="69"/>
                  </a:lnTo>
                  <a:lnTo>
                    <a:pt x="18282" y="110"/>
                  </a:lnTo>
                  <a:lnTo>
                    <a:pt x="17775" y="165"/>
                  </a:lnTo>
                  <a:lnTo>
                    <a:pt x="17269" y="233"/>
                  </a:lnTo>
                  <a:lnTo>
                    <a:pt x="16762" y="329"/>
                  </a:lnTo>
                  <a:lnTo>
                    <a:pt x="16255" y="425"/>
                  </a:lnTo>
                  <a:lnTo>
                    <a:pt x="15762" y="521"/>
                  </a:lnTo>
                  <a:lnTo>
                    <a:pt x="15283" y="644"/>
                  </a:lnTo>
                  <a:lnTo>
                    <a:pt x="14790" y="781"/>
                  </a:lnTo>
                  <a:lnTo>
                    <a:pt x="14311" y="918"/>
                  </a:lnTo>
                  <a:lnTo>
                    <a:pt x="13831" y="1082"/>
                  </a:lnTo>
                  <a:lnTo>
                    <a:pt x="13366" y="1247"/>
                  </a:lnTo>
                  <a:lnTo>
                    <a:pt x="12900" y="1425"/>
                  </a:lnTo>
                  <a:lnTo>
                    <a:pt x="12435" y="1603"/>
                  </a:lnTo>
                  <a:lnTo>
                    <a:pt x="11983" y="1808"/>
                  </a:lnTo>
                  <a:lnTo>
                    <a:pt x="11545" y="2014"/>
                  </a:lnTo>
                  <a:lnTo>
                    <a:pt x="11093" y="2233"/>
                  </a:lnTo>
                  <a:lnTo>
                    <a:pt x="10654" y="2466"/>
                  </a:lnTo>
                  <a:lnTo>
                    <a:pt x="10230" y="2712"/>
                  </a:lnTo>
                  <a:lnTo>
                    <a:pt x="9805" y="2959"/>
                  </a:lnTo>
                  <a:lnTo>
                    <a:pt x="9395" y="3219"/>
                  </a:lnTo>
                  <a:lnTo>
                    <a:pt x="8984" y="3493"/>
                  </a:lnTo>
                  <a:lnTo>
                    <a:pt x="8573" y="3767"/>
                  </a:lnTo>
                  <a:lnTo>
                    <a:pt x="8189" y="4054"/>
                  </a:lnTo>
                  <a:lnTo>
                    <a:pt x="7792" y="4355"/>
                  </a:lnTo>
                  <a:lnTo>
                    <a:pt x="7409" y="4657"/>
                  </a:lnTo>
                  <a:lnTo>
                    <a:pt x="7039" y="4985"/>
                  </a:lnTo>
                  <a:lnTo>
                    <a:pt x="6669" y="5300"/>
                  </a:lnTo>
                  <a:lnTo>
                    <a:pt x="6313" y="5643"/>
                  </a:lnTo>
                  <a:lnTo>
                    <a:pt x="5971" y="5985"/>
                  </a:lnTo>
                  <a:lnTo>
                    <a:pt x="5629" y="6327"/>
                  </a:lnTo>
                  <a:lnTo>
                    <a:pt x="5286" y="6683"/>
                  </a:lnTo>
                  <a:lnTo>
                    <a:pt x="4971" y="7053"/>
                  </a:lnTo>
                  <a:lnTo>
                    <a:pt x="4656" y="7423"/>
                  </a:lnTo>
                  <a:lnTo>
                    <a:pt x="4341" y="7806"/>
                  </a:lnTo>
                  <a:lnTo>
                    <a:pt x="4040" y="8190"/>
                  </a:lnTo>
                  <a:lnTo>
                    <a:pt x="3753" y="8587"/>
                  </a:lnTo>
                  <a:lnTo>
                    <a:pt x="3479" y="8998"/>
                  </a:lnTo>
                  <a:lnTo>
                    <a:pt x="3205" y="9409"/>
                  </a:lnTo>
                  <a:lnTo>
                    <a:pt x="2945" y="9819"/>
                  </a:lnTo>
                  <a:lnTo>
                    <a:pt x="2698" y="10244"/>
                  </a:lnTo>
                  <a:lnTo>
                    <a:pt x="2452" y="10668"/>
                  </a:lnTo>
                  <a:lnTo>
                    <a:pt x="2232" y="11107"/>
                  </a:lnTo>
                  <a:lnTo>
                    <a:pt x="2000" y="11559"/>
                  </a:lnTo>
                  <a:lnTo>
                    <a:pt x="1794" y="11997"/>
                  </a:lnTo>
                  <a:lnTo>
                    <a:pt x="1603" y="12449"/>
                  </a:lnTo>
                  <a:lnTo>
                    <a:pt x="1411" y="12914"/>
                  </a:lnTo>
                  <a:lnTo>
                    <a:pt x="1233" y="13380"/>
                  </a:lnTo>
                  <a:lnTo>
                    <a:pt x="1068" y="13846"/>
                  </a:lnTo>
                  <a:lnTo>
                    <a:pt x="918" y="14325"/>
                  </a:lnTo>
                  <a:lnTo>
                    <a:pt x="767" y="14804"/>
                  </a:lnTo>
                  <a:lnTo>
                    <a:pt x="630" y="15297"/>
                  </a:lnTo>
                  <a:lnTo>
                    <a:pt x="521" y="15776"/>
                  </a:lnTo>
                  <a:lnTo>
                    <a:pt x="411" y="16269"/>
                  </a:lnTo>
                  <a:lnTo>
                    <a:pt x="315" y="16776"/>
                  </a:lnTo>
                  <a:lnTo>
                    <a:pt x="233" y="17283"/>
                  </a:lnTo>
                  <a:lnTo>
                    <a:pt x="165" y="17790"/>
                  </a:lnTo>
                  <a:lnTo>
                    <a:pt x="96" y="18296"/>
                  </a:lnTo>
                  <a:lnTo>
                    <a:pt x="55" y="18817"/>
                  </a:lnTo>
                  <a:lnTo>
                    <a:pt x="28" y="19323"/>
                  </a:lnTo>
                  <a:lnTo>
                    <a:pt x="0" y="19857"/>
                  </a:lnTo>
                  <a:lnTo>
                    <a:pt x="0" y="20378"/>
                  </a:lnTo>
                  <a:lnTo>
                    <a:pt x="0" y="20898"/>
                  </a:lnTo>
                  <a:lnTo>
                    <a:pt x="28" y="21419"/>
                  </a:lnTo>
                  <a:lnTo>
                    <a:pt x="55" y="21939"/>
                  </a:lnTo>
                  <a:lnTo>
                    <a:pt x="96" y="22459"/>
                  </a:lnTo>
                  <a:lnTo>
                    <a:pt x="165" y="22966"/>
                  </a:lnTo>
                  <a:lnTo>
                    <a:pt x="233" y="23473"/>
                  </a:lnTo>
                  <a:lnTo>
                    <a:pt x="315" y="23979"/>
                  </a:lnTo>
                  <a:lnTo>
                    <a:pt x="411" y="24472"/>
                  </a:lnTo>
                  <a:lnTo>
                    <a:pt x="521" y="24965"/>
                  </a:lnTo>
                  <a:lnTo>
                    <a:pt x="630" y="25458"/>
                  </a:lnTo>
                  <a:lnTo>
                    <a:pt x="767" y="25938"/>
                  </a:lnTo>
                  <a:lnTo>
                    <a:pt x="918" y="26417"/>
                  </a:lnTo>
                  <a:lnTo>
                    <a:pt x="1068" y="26896"/>
                  </a:lnTo>
                  <a:lnTo>
                    <a:pt x="1233" y="27376"/>
                  </a:lnTo>
                  <a:lnTo>
                    <a:pt x="1411" y="27827"/>
                  </a:lnTo>
                  <a:lnTo>
                    <a:pt x="1603" y="28293"/>
                  </a:lnTo>
                  <a:lnTo>
                    <a:pt x="1794" y="28745"/>
                  </a:lnTo>
                  <a:lnTo>
                    <a:pt x="2000" y="29197"/>
                  </a:lnTo>
                  <a:lnTo>
                    <a:pt x="2232" y="29635"/>
                  </a:lnTo>
                  <a:lnTo>
                    <a:pt x="2452" y="30073"/>
                  </a:lnTo>
                  <a:lnTo>
                    <a:pt x="2698" y="30498"/>
                  </a:lnTo>
                  <a:lnTo>
                    <a:pt x="2945" y="30922"/>
                  </a:lnTo>
                  <a:lnTo>
                    <a:pt x="3205" y="31347"/>
                  </a:lnTo>
                  <a:lnTo>
                    <a:pt x="3479" y="31758"/>
                  </a:lnTo>
                  <a:lnTo>
                    <a:pt x="3753" y="32155"/>
                  </a:lnTo>
                  <a:lnTo>
                    <a:pt x="4040" y="32552"/>
                  </a:lnTo>
                  <a:lnTo>
                    <a:pt x="4341" y="32935"/>
                  </a:lnTo>
                  <a:lnTo>
                    <a:pt x="4656" y="33319"/>
                  </a:lnTo>
                  <a:lnTo>
                    <a:pt x="4971" y="33689"/>
                  </a:lnTo>
                  <a:lnTo>
                    <a:pt x="5286" y="34058"/>
                  </a:lnTo>
                  <a:lnTo>
                    <a:pt x="5629" y="34414"/>
                  </a:lnTo>
                  <a:lnTo>
                    <a:pt x="5971" y="34770"/>
                  </a:lnTo>
                  <a:lnTo>
                    <a:pt x="6313" y="35113"/>
                  </a:lnTo>
                  <a:lnTo>
                    <a:pt x="6669" y="35441"/>
                  </a:lnTo>
                  <a:lnTo>
                    <a:pt x="7039" y="35770"/>
                  </a:lnTo>
                  <a:lnTo>
                    <a:pt x="7409" y="36085"/>
                  </a:lnTo>
                  <a:lnTo>
                    <a:pt x="7792" y="36386"/>
                  </a:lnTo>
                  <a:lnTo>
                    <a:pt x="8189" y="36688"/>
                  </a:lnTo>
                  <a:lnTo>
                    <a:pt x="8573" y="36975"/>
                  </a:lnTo>
                  <a:lnTo>
                    <a:pt x="8984" y="37263"/>
                  </a:lnTo>
                  <a:lnTo>
                    <a:pt x="9395" y="37523"/>
                  </a:lnTo>
                  <a:lnTo>
                    <a:pt x="9805" y="37783"/>
                  </a:lnTo>
                  <a:lnTo>
                    <a:pt x="10230" y="38043"/>
                  </a:lnTo>
                  <a:lnTo>
                    <a:pt x="10654" y="38276"/>
                  </a:lnTo>
                  <a:lnTo>
                    <a:pt x="11093" y="38509"/>
                  </a:lnTo>
                  <a:lnTo>
                    <a:pt x="11545" y="38728"/>
                  </a:lnTo>
                  <a:lnTo>
                    <a:pt x="11983" y="38933"/>
                  </a:lnTo>
                  <a:lnTo>
                    <a:pt x="12435" y="39139"/>
                  </a:lnTo>
                  <a:lnTo>
                    <a:pt x="12900" y="39331"/>
                  </a:lnTo>
                  <a:lnTo>
                    <a:pt x="13366" y="39509"/>
                  </a:lnTo>
                  <a:lnTo>
                    <a:pt x="13831" y="39673"/>
                  </a:lnTo>
                  <a:lnTo>
                    <a:pt x="14311" y="39824"/>
                  </a:lnTo>
                  <a:lnTo>
                    <a:pt x="14790" y="39974"/>
                  </a:lnTo>
                  <a:lnTo>
                    <a:pt x="15283" y="40098"/>
                  </a:lnTo>
                  <a:lnTo>
                    <a:pt x="15762" y="40221"/>
                  </a:lnTo>
                  <a:lnTo>
                    <a:pt x="16255" y="40330"/>
                  </a:lnTo>
                  <a:lnTo>
                    <a:pt x="16762" y="40426"/>
                  </a:lnTo>
                  <a:lnTo>
                    <a:pt x="17269" y="40508"/>
                  </a:lnTo>
                  <a:lnTo>
                    <a:pt x="17775" y="40577"/>
                  </a:lnTo>
                  <a:lnTo>
                    <a:pt x="18282" y="40632"/>
                  </a:lnTo>
                  <a:lnTo>
                    <a:pt x="18802" y="40686"/>
                  </a:lnTo>
                  <a:lnTo>
                    <a:pt x="19309" y="40714"/>
                  </a:lnTo>
                  <a:lnTo>
                    <a:pt x="19830" y="40741"/>
                  </a:lnTo>
                  <a:lnTo>
                    <a:pt x="20884" y="40741"/>
                  </a:lnTo>
                  <a:lnTo>
                    <a:pt x="21404" y="40714"/>
                  </a:lnTo>
                  <a:lnTo>
                    <a:pt x="21925" y="40686"/>
                  </a:lnTo>
                  <a:lnTo>
                    <a:pt x="22445" y="40632"/>
                  </a:lnTo>
                  <a:lnTo>
                    <a:pt x="22952" y="40577"/>
                  </a:lnTo>
                  <a:lnTo>
                    <a:pt x="23459" y="40508"/>
                  </a:lnTo>
                  <a:lnTo>
                    <a:pt x="23965" y="40426"/>
                  </a:lnTo>
                  <a:lnTo>
                    <a:pt x="24458" y="40330"/>
                  </a:lnTo>
                  <a:lnTo>
                    <a:pt x="24951" y="40221"/>
                  </a:lnTo>
                  <a:lnTo>
                    <a:pt x="25444" y="40098"/>
                  </a:lnTo>
                  <a:lnTo>
                    <a:pt x="25923" y="39974"/>
                  </a:lnTo>
                  <a:lnTo>
                    <a:pt x="26416" y="39824"/>
                  </a:lnTo>
                  <a:lnTo>
                    <a:pt x="26882" y="39673"/>
                  </a:lnTo>
                  <a:lnTo>
                    <a:pt x="27361" y="39509"/>
                  </a:lnTo>
                  <a:lnTo>
                    <a:pt x="27827" y="39331"/>
                  </a:lnTo>
                  <a:lnTo>
                    <a:pt x="28279" y="39139"/>
                  </a:lnTo>
                  <a:lnTo>
                    <a:pt x="28731" y="38933"/>
                  </a:lnTo>
                  <a:lnTo>
                    <a:pt x="29183" y="38728"/>
                  </a:lnTo>
                  <a:lnTo>
                    <a:pt x="29621" y="38509"/>
                  </a:lnTo>
                  <a:lnTo>
                    <a:pt x="30059" y="38276"/>
                  </a:lnTo>
                  <a:lnTo>
                    <a:pt x="30497" y="38043"/>
                  </a:lnTo>
                  <a:lnTo>
                    <a:pt x="30908" y="37783"/>
                  </a:lnTo>
                  <a:lnTo>
                    <a:pt x="31333" y="37523"/>
                  </a:lnTo>
                  <a:lnTo>
                    <a:pt x="31744" y="37263"/>
                  </a:lnTo>
                  <a:lnTo>
                    <a:pt x="32141" y="36975"/>
                  </a:lnTo>
                  <a:lnTo>
                    <a:pt x="32538" y="36688"/>
                  </a:lnTo>
                  <a:lnTo>
                    <a:pt x="32935" y="36386"/>
                  </a:lnTo>
                  <a:lnTo>
                    <a:pt x="33305" y="36085"/>
                  </a:lnTo>
                  <a:lnTo>
                    <a:pt x="33688" y="35770"/>
                  </a:lnTo>
                  <a:lnTo>
                    <a:pt x="34044" y="35441"/>
                  </a:lnTo>
                  <a:lnTo>
                    <a:pt x="34414" y="35113"/>
                  </a:lnTo>
                  <a:lnTo>
                    <a:pt x="34756" y="34770"/>
                  </a:lnTo>
                  <a:lnTo>
                    <a:pt x="35099" y="34414"/>
                  </a:lnTo>
                  <a:lnTo>
                    <a:pt x="35427" y="34058"/>
                  </a:lnTo>
                  <a:lnTo>
                    <a:pt x="35756" y="33689"/>
                  </a:lnTo>
                  <a:lnTo>
                    <a:pt x="36071" y="33319"/>
                  </a:lnTo>
                  <a:lnTo>
                    <a:pt x="36386" y="32935"/>
                  </a:lnTo>
                  <a:lnTo>
                    <a:pt x="36673" y="32552"/>
                  </a:lnTo>
                  <a:lnTo>
                    <a:pt x="36961" y="32155"/>
                  </a:lnTo>
                  <a:lnTo>
                    <a:pt x="37249" y="31758"/>
                  </a:lnTo>
                  <a:lnTo>
                    <a:pt x="37522" y="31347"/>
                  </a:lnTo>
                  <a:lnTo>
                    <a:pt x="37783" y="30922"/>
                  </a:lnTo>
                  <a:lnTo>
                    <a:pt x="38029" y="30498"/>
                  </a:lnTo>
                  <a:lnTo>
                    <a:pt x="38276" y="30073"/>
                  </a:lnTo>
                  <a:lnTo>
                    <a:pt x="38495" y="29635"/>
                  </a:lnTo>
                  <a:lnTo>
                    <a:pt x="38714" y="29197"/>
                  </a:lnTo>
                  <a:lnTo>
                    <a:pt x="38933" y="28745"/>
                  </a:lnTo>
                  <a:lnTo>
                    <a:pt x="39125" y="28293"/>
                  </a:lnTo>
                  <a:lnTo>
                    <a:pt x="39316" y="27827"/>
                  </a:lnTo>
                  <a:lnTo>
                    <a:pt x="39494" y="27376"/>
                  </a:lnTo>
                  <a:lnTo>
                    <a:pt x="39659" y="26896"/>
                  </a:lnTo>
                  <a:lnTo>
                    <a:pt x="39809" y="26417"/>
                  </a:lnTo>
                  <a:lnTo>
                    <a:pt x="39960" y="25938"/>
                  </a:lnTo>
                  <a:lnTo>
                    <a:pt x="40083" y="25458"/>
                  </a:lnTo>
                  <a:lnTo>
                    <a:pt x="40207" y="24965"/>
                  </a:lnTo>
                  <a:lnTo>
                    <a:pt x="40316" y="24472"/>
                  </a:lnTo>
                  <a:lnTo>
                    <a:pt x="40412" y="23979"/>
                  </a:lnTo>
                  <a:lnTo>
                    <a:pt x="40494" y="23473"/>
                  </a:lnTo>
                  <a:lnTo>
                    <a:pt x="40563" y="22966"/>
                  </a:lnTo>
                  <a:lnTo>
                    <a:pt x="40631" y="22459"/>
                  </a:lnTo>
                  <a:lnTo>
                    <a:pt x="40672" y="21939"/>
                  </a:lnTo>
                  <a:lnTo>
                    <a:pt x="40700" y="21419"/>
                  </a:lnTo>
                  <a:lnTo>
                    <a:pt x="40727" y="20898"/>
                  </a:lnTo>
                  <a:lnTo>
                    <a:pt x="40727" y="20378"/>
                  </a:lnTo>
                  <a:lnTo>
                    <a:pt x="40727" y="19857"/>
                  </a:lnTo>
                  <a:lnTo>
                    <a:pt x="40700" y="19323"/>
                  </a:lnTo>
                  <a:lnTo>
                    <a:pt x="40672" y="18817"/>
                  </a:lnTo>
                  <a:lnTo>
                    <a:pt x="40631" y="18296"/>
                  </a:lnTo>
                  <a:lnTo>
                    <a:pt x="40563" y="17790"/>
                  </a:lnTo>
                  <a:lnTo>
                    <a:pt x="40494" y="17283"/>
                  </a:lnTo>
                  <a:lnTo>
                    <a:pt x="40412" y="16776"/>
                  </a:lnTo>
                  <a:lnTo>
                    <a:pt x="40316" y="16269"/>
                  </a:lnTo>
                  <a:lnTo>
                    <a:pt x="40207" y="15776"/>
                  </a:lnTo>
                  <a:lnTo>
                    <a:pt x="40083" y="15297"/>
                  </a:lnTo>
                  <a:lnTo>
                    <a:pt x="39960" y="14804"/>
                  </a:lnTo>
                  <a:lnTo>
                    <a:pt x="39809" y="14325"/>
                  </a:lnTo>
                  <a:lnTo>
                    <a:pt x="39659" y="13846"/>
                  </a:lnTo>
                  <a:lnTo>
                    <a:pt x="39494" y="13380"/>
                  </a:lnTo>
                  <a:lnTo>
                    <a:pt x="39316" y="12914"/>
                  </a:lnTo>
                  <a:lnTo>
                    <a:pt x="39125" y="12449"/>
                  </a:lnTo>
                  <a:lnTo>
                    <a:pt x="38933" y="11997"/>
                  </a:lnTo>
                  <a:lnTo>
                    <a:pt x="38714" y="11559"/>
                  </a:lnTo>
                  <a:lnTo>
                    <a:pt x="38495" y="11107"/>
                  </a:lnTo>
                  <a:lnTo>
                    <a:pt x="38276" y="10668"/>
                  </a:lnTo>
                  <a:lnTo>
                    <a:pt x="38029" y="10244"/>
                  </a:lnTo>
                  <a:lnTo>
                    <a:pt x="37783" y="9819"/>
                  </a:lnTo>
                  <a:lnTo>
                    <a:pt x="37522" y="9409"/>
                  </a:lnTo>
                  <a:lnTo>
                    <a:pt x="37249" y="8998"/>
                  </a:lnTo>
                  <a:lnTo>
                    <a:pt x="36961" y="8587"/>
                  </a:lnTo>
                  <a:lnTo>
                    <a:pt x="36673" y="8190"/>
                  </a:lnTo>
                  <a:lnTo>
                    <a:pt x="36386" y="7806"/>
                  </a:lnTo>
                  <a:lnTo>
                    <a:pt x="36071" y="7423"/>
                  </a:lnTo>
                  <a:lnTo>
                    <a:pt x="35756" y="7053"/>
                  </a:lnTo>
                  <a:lnTo>
                    <a:pt x="35427" y="6683"/>
                  </a:lnTo>
                  <a:lnTo>
                    <a:pt x="35099" y="6327"/>
                  </a:lnTo>
                  <a:lnTo>
                    <a:pt x="34756" y="5985"/>
                  </a:lnTo>
                  <a:lnTo>
                    <a:pt x="34414" y="5643"/>
                  </a:lnTo>
                  <a:lnTo>
                    <a:pt x="34044" y="5300"/>
                  </a:lnTo>
                  <a:lnTo>
                    <a:pt x="33688" y="4985"/>
                  </a:lnTo>
                  <a:lnTo>
                    <a:pt x="33305" y="4657"/>
                  </a:lnTo>
                  <a:lnTo>
                    <a:pt x="32935" y="4355"/>
                  </a:lnTo>
                  <a:lnTo>
                    <a:pt x="32538" y="4054"/>
                  </a:lnTo>
                  <a:lnTo>
                    <a:pt x="32141" y="3767"/>
                  </a:lnTo>
                  <a:lnTo>
                    <a:pt x="31744" y="3493"/>
                  </a:lnTo>
                  <a:lnTo>
                    <a:pt x="31333" y="3219"/>
                  </a:lnTo>
                  <a:lnTo>
                    <a:pt x="30908" y="2959"/>
                  </a:lnTo>
                  <a:lnTo>
                    <a:pt x="30497" y="2712"/>
                  </a:lnTo>
                  <a:lnTo>
                    <a:pt x="30059" y="2466"/>
                  </a:lnTo>
                  <a:lnTo>
                    <a:pt x="29621" y="2233"/>
                  </a:lnTo>
                  <a:lnTo>
                    <a:pt x="29183" y="2014"/>
                  </a:lnTo>
                  <a:lnTo>
                    <a:pt x="28731" y="1808"/>
                  </a:lnTo>
                  <a:lnTo>
                    <a:pt x="28279" y="1603"/>
                  </a:lnTo>
                  <a:lnTo>
                    <a:pt x="27827" y="1425"/>
                  </a:lnTo>
                  <a:lnTo>
                    <a:pt x="27361" y="1247"/>
                  </a:lnTo>
                  <a:lnTo>
                    <a:pt x="26882" y="1082"/>
                  </a:lnTo>
                  <a:lnTo>
                    <a:pt x="26416" y="918"/>
                  </a:lnTo>
                  <a:lnTo>
                    <a:pt x="25923" y="781"/>
                  </a:lnTo>
                  <a:lnTo>
                    <a:pt x="25444" y="644"/>
                  </a:lnTo>
                  <a:lnTo>
                    <a:pt x="24951" y="521"/>
                  </a:lnTo>
                  <a:lnTo>
                    <a:pt x="24458" y="425"/>
                  </a:lnTo>
                  <a:lnTo>
                    <a:pt x="23965" y="329"/>
                  </a:lnTo>
                  <a:lnTo>
                    <a:pt x="23459" y="233"/>
                  </a:lnTo>
                  <a:lnTo>
                    <a:pt x="22952" y="165"/>
                  </a:lnTo>
                  <a:lnTo>
                    <a:pt x="22445" y="110"/>
                  </a:lnTo>
                  <a:lnTo>
                    <a:pt x="21925" y="69"/>
                  </a:lnTo>
                  <a:lnTo>
                    <a:pt x="21404" y="28"/>
                  </a:lnTo>
                  <a:lnTo>
                    <a:pt x="20884" y="14"/>
                  </a:lnTo>
                  <a:lnTo>
                    <a:pt x="203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5359325" y="3484675"/>
              <a:ext cx="265000" cy="172925"/>
            </a:xfrm>
            <a:custGeom>
              <a:avLst/>
              <a:gdLst/>
              <a:ahLst/>
              <a:cxnLst/>
              <a:rect l="l" t="t" r="r" b="b"/>
              <a:pathLst>
                <a:path w="10600" h="6917" extrusionOk="0">
                  <a:moveTo>
                    <a:pt x="2123" y="1"/>
                  </a:moveTo>
                  <a:lnTo>
                    <a:pt x="2027" y="15"/>
                  </a:lnTo>
                  <a:lnTo>
                    <a:pt x="1931" y="42"/>
                  </a:lnTo>
                  <a:lnTo>
                    <a:pt x="1849" y="69"/>
                  </a:lnTo>
                  <a:lnTo>
                    <a:pt x="1685" y="152"/>
                  </a:lnTo>
                  <a:lnTo>
                    <a:pt x="1534" y="247"/>
                  </a:lnTo>
                  <a:lnTo>
                    <a:pt x="1397" y="384"/>
                  </a:lnTo>
                  <a:lnTo>
                    <a:pt x="1288" y="521"/>
                  </a:lnTo>
                  <a:lnTo>
                    <a:pt x="1205" y="699"/>
                  </a:lnTo>
                  <a:lnTo>
                    <a:pt x="1178" y="782"/>
                  </a:lnTo>
                  <a:lnTo>
                    <a:pt x="1151" y="877"/>
                  </a:lnTo>
                  <a:lnTo>
                    <a:pt x="0" y="6917"/>
                  </a:lnTo>
                  <a:lnTo>
                    <a:pt x="10600" y="6917"/>
                  </a:lnTo>
                  <a:lnTo>
                    <a:pt x="9449" y="877"/>
                  </a:lnTo>
                  <a:lnTo>
                    <a:pt x="9436" y="782"/>
                  </a:lnTo>
                  <a:lnTo>
                    <a:pt x="9394" y="699"/>
                  </a:lnTo>
                  <a:lnTo>
                    <a:pt x="9312" y="521"/>
                  </a:lnTo>
                  <a:lnTo>
                    <a:pt x="9203" y="384"/>
                  </a:lnTo>
                  <a:lnTo>
                    <a:pt x="9080" y="247"/>
                  </a:lnTo>
                  <a:lnTo>
                    <a:pt x="8929" y="152"/>
                  </a:lnTo>
                  <a:lnTo>
                    <a:pt x="8765" y="69"/>
                  </a:lnTo>
                  <a:lnTo>
                    <a:pt x="8669" y="42"/>
                  </a:lnTo>
                  <a:lnTo>
                    <a:pt x="8573" y="15"/>
                  </a:lnTo>
                  <a:lnTo>
                    <a:pt x="84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4935150" y="3627100"/>
              <a:ext cx="278350" cy="278375"/>
            </a:xfrm>
            <a:custGeom>
              <a:avLst/>
              <a:gdLst/>
              <a:ahLst/>
              <a:cxnLst/>
              <a:rect l="l" t="t" r="r" b="b"/>
              <a:pathLst>
                <a:path w="11134" h="11135" extrusionOk="0">
                  <a:moveTo>
                    <a:pt x="5341" y="1"/>
                  </a:moveTo>
                  <a:lnTo>
                    <a:pt x="5163" y="28"/>
                  </a:lnTo>
                  <a:lnTo>
                    <a:pt x="4985" y="97"/>
                  </a:lnTo>
                  <a:lnTo>
                    <a:pt x="4820" y="192"/>
                  </a:lnTo>
                  <a:lnTo>
                    <a:pt x="4752" y="247"/>
                  </a:lnTo>
                  <a:lnTo>
                    <a:pt x="4684" y="316"/>
                  </a:lnTo>
                  <a:lnTo>
                    <a:pt x="2629" y="2356"/>
                  </a:lnTo>
                  <a:lnTo>
                    <a:pt x="2356" y="2630"/>
                  </a:lnTo>
                  <a:lnTo>
                    <a:pt x="315" y="4684"/>
                  </a:lnTo>
                  <a:lnTo>
                    <a:pt x="247" y="4753"/>
                  </a:lnTo>
                  <a:lnTo>
                    <a:pt x="192" y="4821"/>
                  </a:lnTo>
                  <a:lnTo>
                    <a:pt x="96" y="4985"/>
                  </a:lnTo>
                  <a:lnTo>
                    <a:pt x="27" y="5164"/>
                  </a:lnTo>
                  <a:lnTo>
                    <a:pt x="0" y="5342"/>
                  </a:lnTo>
                  <a:lnTo>
                    <a:pt x="0" y="5520"/>
                  </a:lnTo>
                  <a:lnTo>
                    <a:pt x="27" y="5711"/>
                  </a:lnTo>
                  <a:lnTo>
                    <a:pt x="96" y="5889"/>
                  </a:lnTo>
                  <a:lnTo>
                    <a:pt x="137" y="5971"/>
                  </a:lnTo>
                  <a:lnTo>
                    <a:pt x="178" y="6054"/>
                  </a:lnTo>
                  <a:lnTo>
                    <a:pt x="3629" y="11134"/>
                  </a:lnTo>
                  <a:lnTo>
                    <a:pt x="7244" y="7519"/>
                  </a:lnTo>
                  <a:lnTo>
                    <a:pt x="7518" y="7245"/>
                  </a:lnTo>
                  <a:lnTo>
                    <a:pt x="11134" y="3630"/>
                  </a:lnTo>
                  <a:lnTo>
                    <a:pt x="6053" y="179"/>
                  </a:lnTo>
                  <a:lnTo>
                    <a:pt x="5971" y="138"/>
                  </a:lnTo>
                  <a:lnTo>
                    <a:pt x="5889" y="97"/>
                  </a:lnTo>
                  <a:lnTo>
                    <a:pt x="5711" y="28"/>
                  </a:lnTo>
                  <a:lnTo>
                    <a:pt x="5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4792725" y="4051275"/>
              <a:ext cx="172900" cy="265025"/>
            </a:xfrm>
            <a:custGeom>
              <a:avLst/>
              <a:gdLst/>
              <a:ahLst/>
              <a:cxnLst/>
              <a:rect l="l" t="t" r="r" b="b"/>
              <a:pathLst>
                <a:path w="6916" h="10601" extrusionOk="0">
                  <a:moveTo>
                    <a:pt x="6916" y="1"/>
                  </a:moveTo>
                  <a:lnTo>
                    <a:pt x="877" y="1151"/>
                  </a:lnTo>
                  <a:lnTo>
                    <a:pt x="781" y="1179"/>
                  </a:lnTo>
                  <a:lnTo>
                    <a:pt x="699" y="1206"/>
                  </a:lnTo>
                  <a:lnTo>
                    <a:pt x="534" y="1288"/>
                  </a:lnTo>
                  <a:lnTo>
                    <a:pt x="384" y="1398"/>
                  </a:lnTo>
                  <a:lnTo>
                    <a:pt x="247" y="1521"/>
                  </a:lnTo>
                  <a:lnTo>
                    <a:pt x="151" y="1672"/>
                  </a:lnTo>
                  <a:lnTo>
                    <a:pt x="69" y="1850"/>
                  </a:lnTo>
                  <a:lnTo>
                    <a:pt x="14" y="2028"/>
                  </a:lnTo>
                  <a:lnTo>
                    <a:pt x="0" y="2124"/>
                  </a:lnTo>
                  <a:lnTo>
                    <a:pt x="0" y="2219"/>
                  </a:lnTo>
                  <a:lnTo>
                    <a:pt x="0" y="5109"/>
                  </a:lnTo>
                  <a:lnTo>
                    <a:pt x="0" y="5492"/>
                  </a:lnTo>
                  <a:lnTo>
                    <a:pt x="0" y="8396"/>
                  </a:lnTo>
                  <a:lnTo>
                    <a:pt x="0" y="8491"/>
                  </a:lnTo>
                  <a:lnTo>
                    <a:pt x="14" y="8574"/>
                  </a:lnTo>
                  <a:lnTo>
                    <a:pt x="69" y="8765"/>
                  </a:lnTo>
                  <a:lnTo>
                    <a:pt x="151" y="8930"/>
                  </a:lnTo>
                  <a:lnTo>
                    <a:pt x="247" y="9080"/>
                  </a:lnTo>
                  <a:lnTo>
                    <a:pt x="384" y="9204"/>
                  </a:lnTo>
                  <a:lnTo>
                    <a:pt x="534" y="9313"/>
                  </a:lnTo>
                  <a:lnTo>
                    <a:pt x="699" y="9395"/>
                  </a:lnTo>
                  <a:lnTo>
                    <a:pt x="781" y="9423"/>
                  </a:lnTo>
                  <a:lnTo>
                    <a:pt x="877" y="9450"/>
                  </a:lnTo>
                  <a:lnTo>
                    <a:pt x="6916" y="10600"/>
                  </a:lnTo>
                  <a:lnTo>
                    <a:pt x="6916" y="5492"/>
                  </a:lnTo>
                  <a:lnTo>
                    <a:pt x="6916" y="5109"/>
                  </a:lnTo>
                  <a:lnTo>
                    <a:pt x="69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4935150" y="4462450"/>
              <a:ext cx="278350" cy="278025"/>
            </a:xfrm>
            <a:custGeom>
              <a:avLst/>
              <a:gdLst/>
              <a:ahLst/>
              <a:cxnLst/>
              <a:rect l="l" t="t" r="r" b="b"/>
              <a:pathLst>
                <a:path w="11134" h="11121" extrusionOk="0">
                  <a:moveTo>
                    <a:pt x="3629" y="1"/>
                  </a:moveTo>
                  <a:lnTo>
                    <a:pt x="178" y="5081"/>
                  </a:lnTo>
                  <a:lnTo>
                    <a:pt x="137" y="5164"/>
                  </a:lnTo>
                  <a:lnTo>
                    <a:pt x="96" y="5246"/>
                  </a:lnTo>
                  <a:lnTo>
                    <a:pt x="27" y="5424"/>
                  </a:lnTo>
                  <a:lnTo>
                    <a:pt x="0" y="5602"/>
                  </a:lnTo>
                  <a:lnTo>
                    <a:pt x="0" y="5780"/>
                  </a:lnTo>
                  <a:lnTo>
                    <a:pt x="27" y="5972"/>
                  </a:lnTo>
                  <a:lnTo>
                    <a:pt x="96" y="6136"/>
                  </a:lnTo>
                  <a:lnTo>
                    <a:pt x="192" y="6300"/>
                  </a:lnTo>
                  <a:lnTo>
                    <a:pt x="247" y="6382"/>
                  </a:lnTo>
                  <a:lnTo>
                    <a:pt x="315" y="6451"/>
                  </a:lnTo>
                  <a:lnTo>
                    <a:pt x="2356" y="8491"/>
                  </a:lnTo>
                  <a:lnTo>
                    <a:pt x="2629" y="8765"/>
                  </a:lnTo>
                  <a:lnTo>
                    <a:pt x="4684" y="10819"/>
                  </a:lnTo>
                  <a:lnTo>
                    <a:pt x="4752" y="10874"/>
                  </a:lnTo>
                  <a:lnTo>
                    <a:pt x="4820" y="10929"/>
                  </a:lnTo>
                  <a:lnTo>
                    <a:pt x="4985" y="11025"/>
                  </a:lnTo>
                  <a:lnTo>
                    <a:pt x="5163" y="11093"/>
                  </a:lnTo>
                  <a:lnTo>
                    <a:pt x="5341" y="11121"/>
                  </a:lnTo>
                  <a:lnTo>
                    <a:pt x="5519" y="11121"/>
                  </a:lnTo>
                  <a:lnTo>
                    <a:pt x="5711" y="11093"/>
                  </a:lnTo>
                  <a:lnTo>
                    <a:pt x="5889" y="11038"/>
                  </a:lnTo>
                  <a:lnTo>
                    <a:pt x="5971" y="10997"/>
                  </a:lnTo>
                  <a:lnTo>
                    <a:pt x="6053" y="10943"/>
                  </a:lnTo>
                  <a:lnTo>
                    <a:pt x="11134" y="7492"/>
                  </a:lnTo>
                  <a:lnTo>
                    <a:pt x="7518" y="3876"/>
                  </a:lnTo>
                  <a:lnTo>
                    <a:pt x="7244" y="3602"/>
                  </a:lnTo>
                  <a:lnTo>
                    <a:pt x="36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5359325" y="4710325"/>
              <a:ext cx="265000" cy="172575"/>
            </a:xfrm>
            <a:custGeom>
              <a:avLst/>
              <a:gdLst/>
              <a:ahLst/>
              <a:cxnLst/>
              <a:rect l="l" t="t" r="r" b="b"/>
              <a:pathLst>
                <a:path w="10600" h="6903" extrusionOk="0">
                  <a:moveTo>
                    <a:pt x="0" y="0"/>
                  </a:moveTo>
                  <a:lnTo>
                    <a:pt x="1151" y="6026"/>
                  </a:lnTo>
                  <a:lnTo>
                    <a:pt x="1178" y="6122"/>
                  </a:lnTo>
                  <a:lnTo>
                    <a:pt x="1205" y="6218"/>
                  </a:lnTo>
                  <a:lnTo>
                    <a:pt x="1288" y="6382"/>
                  </a:lnTo>
                  <a:lnTo>
                    <a:pt x="1397" y="6533"/>
                  </a:lnTo>
                  <a:lnTo>
                    <a:pt x="1534" y="6656"/>
                  </a:lnTo>
                  <a:lnTo>
                    <a:pt x="1685" y="6765"/>
                  </a:lnTo>
                  <a:lnTo>
                    <a:pt x="1849" y="6834"/>
                  </a:lnTo>
                  <a:lnTo>
                    <a:pt x="2027" y="6889"/>
                  </a:lnTo>
                  <a:lnTo>
                    <a:pt x="2123" y="6902"/>
                  </a:lnTo>
                  <a:lnTo>
                    <a:pt x="8491" y="6902"/>
                  </a:lnTo>
                  <a:lnTo>
                    <a:pt x="8573" y="6889"/>
                  </a:lnTo>
                  <a:lnTo>
                    <a:pt x="8765" y="6834"/>
                  </a:lnTo>
                  <a:lnTo>
                    <a:pt x="8929" y="6765"/>
                  </a:lnTo>
                  <a:lnTo>
                    <a:pt x="9080" y="6656"/>
                  </a:lnTo>
                  <a:lnTo>
                    <a:pt x="9203" y="6533"/>
                  </a:lnTo>
                  <a:lnTo>
                    <a:pt x="9312" y="6382"/>
                  </a:lnTo>
                  <a:lnTo>
                    <a:pt x="9394" y="6218"/>
                  </a:lnTo>
                  <a:lnTo>
                    <a:pt x="9436" y="6122"/>
                  </a:lnTo>
                  <a:lnTo>
                    <a:pt x="9449" y="6026"/>
                  </a:lnTo>
                  <a:lnTo>
                    <a:pt x="10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5770500" y="4462450"/>
              <a:ext cx="278000" cy="278025"/>
            </a:xfrm>
            <a:custGeom>
              <a:avLst/>
              <a:gdLst/>
              <a:ahLst/>
              <a:cxnLst/>
              <a:rect l="l" t="t" r="r" b="b"/>
              <a:pathLst>
                <a:path w="11120" h="11121" extrusionOk="0">
                  <a:moveTo>
                    <a:pt x="7491" y="1"/>
                  </a:moveTo>
                  <a:lnTo>
                    <a:pt x="3889" y="3602"/>
                  </a:lnTo>
                  <a:lnTo>
                    <a:pt x="3602" y="3876"/>
                  </a:lnTo>
                  <a:lnTo>
                    <a:pt x="0" y="7492"/>
                  </a:lnTo>
                  <a:lnTo>
                    <a:pt x="5081" y="10943"/>
                  </a:lnTo>
                  <a:lnTo>
                    <a:pt x="5163" y="10997"/>
                  </a:lnTo>
                  <a:lnTo>
                    <a:pt x="5245" y="11038"/>
                  </a:lnTo>
                  <a:lnTo>
                    <a:pt x="5423" y="11093"/>
                  </a:lnTo>
                  <a:lnTo>
                    <a:pt x="5601" y="11121"/>
                  </a:lnTo>
                  <a:lnTo>
                    <a:pt x="5779" y="11121"/>
                  </a:lnTo>
                  <a:lnTo>
                    <a:pt x="5971" y="11093"/>
                  </a:lnTo>
                  <a:lnTo>
                    <a:pt x="6135" y="11025"/>
                  </a:lnTo>
                  <a:lnTo>
                    <a:pt x="6299" y="10929"/>
                  </a:lnTo>
                  <a:lnTo>
                    <a:pt x="6382" y="10874"/>
                  </a:lnTo>
                  <a:lnTo>
                    <a:pt x="6450" y="10819"/>
                  </a:lnTo>
                  <a:lnTo>
                    <a:pt x="8490" y="8765"/>
                  </a:lnTo>
                  <a:lnTo>
                    <a:pt x="8764" y="8491"/>
                  </a:lnTo>
                  <a:lnTo>
                    <a:pt x="10818" y="6451"/>
                  </a:lnTo>
                  <a:lnTo>
                    <a:pt x="10873" y="6382"/>
                  </a:lnTo>
                  <a:lnTo>
                    <a:pt x="10942" y="6300"/>
                  </a:lnTo>
                  <a:lnTo>
                    <a:pt x="11024" y="6136"/>
                  </a:lnTo>
                  <a:lnTo>
                    <a:pt x="11092" y="5972"/>
                  </a:lnTo>
                  <a:lnTo>
                    <a:pt x="11120" y="5780"/>
                  </a:lnTo>
                  <a:lnTo>
                    <a:pt x="11120" y="5602"/>
                  </a:lnTo>
                  <a:lnTo>
                    <a:pt x="11092" y="5424"/>
                  </a:lnTo>
                  <a:lnTo>
                    <a:pt x="11038" y="5246"/>
                  </a:lnTo>
                  <a:lnTo>
                    <a:pt x="10996" y="5164"/>
                  </a:lnTo>
                  <a:lnTo>
                    <a:pt x="10942" y="5081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6018350" y="4051275"/>
              <a:ext cx="172575" cy="265025"/>
            </a:xfrm>
            <a:custGeom>
              <a:avLst/>
              <a:gdLst/>
              <a:ahLst/>
              <a:cxnLst/>
              <a:rect l="l" t="t" r="r" b="b"/>
              <a:pathLst>
                <a:path w="6903" h="10601" extrusionOk="0">
                  <a:moveTo>
                    <a:pt x="1" y="1"/>
                  </a:moveTo>
                  <a:lnTo>
                    <a:pt x="1" y="5109"/>
                  </a:lnTo>
                  <a:lnTo>
                    <a:pt x="1" y="5492"/>
                  </a:lnTo>
                  <a:lnTo>
                    <a:pt x="1" y="10600"/>
                  </a:lnTo>
                  <a:lnTo>
                    <a:pt x="6026" y="9450"/>
                  </a:lnTo>
                  <a:lnTo>
                    <a:pt x="6122" y="9423"/>
                  </a:lnTo>
                  <a:lnTo>
                    <a:pt x="6218" y="9395"/>
                  </a:lnTo>
                  <a:lnTo>
                    <a:pt x="6382" y="9313"/>
                  </a:lnTo>
                  <a:lnTo>
                    <a:pt x="6533" y="9204"/>
                  </a:lnTo>
                  <a:lnTo>
                    <a:pt x="6656" y="9080"/>
                  </a:lnTo>
                  <a:lnTo>
                    <a:pt x="6766" y="8930"/>
                  </a:lnTo>
                  <a:lnTo>
                    <a:pt x="6848" y="8765"/>
                  </a:lnTo>
                  <a:lnTo>
                    <a:pt x="6889" y="8574"/>
                  </a:lnTo>
                  <a:lnTo>
                    <a:pt x="6903" y="8491"/>
                  </a:lnTo>
                  <a:lnTo>
                    <a:pt x="6903" y="8396"/>
                  </a:lnTo>
                  <a:lnTo>
                    <a:pt x="6903" y="5492"/>
                  </a:lnTo>
                  <a:lnTo>
                    <a:pt x="6903" y="5109"/>
                  </a:lnTo>
                  <a:lnTo>
                    <a:pt x="6903" y="2219"/>
                  </a:lnTo>
                  <a:lnTo>
                    <a:pt x="6903" y="2124"/>
                  </a:lnTo>
                  <a:lnTo>
                    <a:pt x="6889" y="2028"/>
                  </a:lnTo>
                  <a:lnTo>
                    <a:pt x="6848" y="1850"/>
                  </a:lnTo>
                  <a:lnTo>
                    <a:pt x="6766" y="1672"/>
                  </a:lnTo>
                  <a:lnTo>
                    <a:pt x="6656" y="1521"/>
                  </a:lnTo>
                  <a:lnTo>
                    <a:pt x="6533" y="1398"/>
                  </a:lnTo>
                  <a:lnTo>
                    <a:pt x="6382" y="1288"/>
                  </a:lnTo>
                  <a:lnTo>
                    <a:pt x="6218" y="1206"/>
                  </a:lnTo>
                  <a:lnTo>
                    <a:pt x="6122" y="1179"/>
                  </a:lnTo>
                  <a:lnTo>
                    <a:pt x="6026" y="1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5770500" y="3627100"/>
              <a:ext cx="278000" cy="278375"/>
            </a:xfrm>
            <a:custGeom>
              <a:avLst/>
              <a:gdLst/>
              <a:ahLst/>
              <a:cxnLst/>
              <a:rect l="l" t="t" r="r" b="b"/>
              <a:pathLst>
                <a:path w="11120" h="11135" extrusionOk="0">
                  <a:moveTo>
                    <a:pt x="5601" y="1"/>
                  </a:moveTo>
                  <a:lnTo>
                    <a:pt x="5423" y="28"/>
                  </a:lnTo>
                  <a:lnTo>
                    <a:pt x="5245" y="97"/>
                  </a:lnTo>
                  <a:lnTo>
                    <a:pt x="5163" y="138"/>
                  </a:lnTo>
                  <a:lnTo>
                    <a:pt x="5081" y="179"/>
                  </a:lnTo>
                  <a:lnTo>
                    <a:pt x="0" y="3630"/>
                  </a:lnTo>
                  <a:lnTo>
                    <a:pt x="3602" y="7245"/>
                  </a:lnTo>
                  <a:lnTo>
                    <a:pt x="3889" y="7519"/>
                  </a:lnTo>
                  <a:lnTo>
                    <a:pt x="7491" y="11134"/>
                  </a:lnTo>
                  <a:lnTo>
                    <a:pt x="10942" y="6054"/>
                  </a:lnTo>
                  <a:lnTo>
                    <a:pt x="10996" y="5971"/>
                  </a:lnTo>
                  <a:lnTo>
                    <a:pt x="11038" y="5889"/>
                  </a:lnTo>
                  <a:lnTo>
                    <a:pt x="11092" y="5711"/>
                  </a:lnTo>
                  <a:lnTo>
                    <a:pt x="11120" y="5520"/>
                  </a:lnTo>
                  <a:lnTo>
                    <a:pt x="11120" y="5342"/>
                  </a:lnTo>
                  <a:lnTo>
                    <a:pt x="11092" y="5164"/>
                  </a:lnTo>
                  <a:lnTo>
                    <a:pt x="11024" y="4985"/>
                  </a:lnTo>
                  <a:lnTo>
                    <a:pt x="10942" y="4821"/>
                  </a:lnTo>
                  <a:lnTo>
                    <a:pt x="10873" y="4753"/>
                  </a:lnTo>
                  <a:lnTo>
                    <a:pt x="10818" y="4684"/>
                  </a:lnTo>
                  <a:lnTo>
                    <a:pt x="8764" y="2630"/>
                  </a:lnTo>
                  <a:lnTo>
                    <a:pt x="8490" y="2356"/>
                  </a:lnTo>
                  <a:lnTo>
                    <a:pt x="6450" y="316"/>
                  </a:lnTo>
                  <a:lnTo>
                    <a:pt x="6382" y="247"/>
                  </a:lnTo>
                  <a:lnTo>
                    <a:pt x="6299" y="192"/>
                  </a:lnTo>
                  <a:lnTo>
                    <a:pt x="6135" y="97"/>
                  </a:lnTo>
                  <a:lnTo>
                    <a:pt x="5971" y="28"/>
                  </a:lnTo>
                  <a:lnTo>
                    <a:pt x="5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4897825" y="3589800"/>
              <a:ext cx="1188000" cy="1188000"/>
            </a:xfrm>
            <a:custGeom>
              <a:avLst/>
              <a:gdLst/>
              <a:ahLst/>
              <a:cxnLst/>
              <a:rect l="l" t="t" r="r" b="b"/>
              <a:pathLst>
                <a:path w="47520" h="47520" extrusionOk="0">
                  <a:moveTo>
                    <a:pt x="24184" y="7463"/>
                  </a:moveTo>
                  <a:lnTo>
                    <a:pt x="24595" y="7477"/>
                  </a:lnTo>
                  <a:lnTo>
                    <a:pt x="25020" y="7505"/>
                  </a:lnTo>
                  <a:lnTo>
                    <a:pt x="25431" y="7546"/>
                  </a:lnTo>
                  <a:lnTo>
                    <a:pt x="25841" y="7587"/>
                  </a:lnTo>
                  <a:lnTo>
                    <a:pt x="26239" y="7655"/>
                  </a:lnTo>
                  <a:lnTo>
                    <a:pt x="26649" y="7710"/>
                  </a:lnTo>
                  <a:lnTo>
                    <a:pt x="27047" y="7792"/>
                  </a:lnTo>
                  <a:lnTo>
                    <a:pt x="27444" y="7874"/>
                  </a:lnTo>
                  <a:lnTo>
                    <a:pt x="27827" y="7970"/>
                  </a:lnTo>
                  <a:lnTo>
                    <a:pt x="28224" y="8080"/>
                  </a:lnTo>
                  <a:lnTo>
                    <a:pt x="28608" y="8189"/>
                  </a:lnTo>
                  <a:lnTo>
                    <a:pt x="28991" y="8313"/>
                  </a:lnTo>
                  <a:lnTo>
                    <a:pt x="29361" y="8449"/>
                  </a:lnTo>
                  <a:lnTo>
                    <a:pt x="29731" y="8586"/>
                  </a:lnTo>
                  <a:lnTo>
                    <a:pt x="30100" y="8737"/>
                  </a:lnTo>
                  <a:lnTo>
                    <a:pt x="30470" y="8901"/>
                  </a:lnTo>
                  <a:lnTo>
                    <a:pt x="30826" y="9066"/>
                  </a:lnTo>
                  <a:lnTo>
                    <a:pt x="31182" y="9244"/>
                  </a:lnTo>
                  <a:lnTo>
                    <a:pt x="31525" y="9435"/>
                  </a:lnTo>
                  <a:lnTo>
                    <a:pt x="31867" y="9627"/>
                  </a:lnTo>
                  <a:lnTo>
                    <a:pt x="32209" y="9819"/>
                  </a:lnTo>
                  <a:lnTo>
                    <a:pt x="32538" y="10038"/>
                  </a:lnTo>
                  <a:lnTo>
                    <a:pt x="32867" y="10243"/>
                  </a:lnTo>
                  <a:lnTo>
                    <a:pt x="33195" y="10476"/>
                  </a:lnTo>
                  <a:lnTo>
                    <a:pt x="33510" y="10709"/>
                  </a:lnTo>
                  <a:lnTo>
                    <a:pt x="33825" y="10942"/>
                  </a:lnTo>
                  <a:lnTo>
                    <a:pt x="34126" y="11188"/>
                  </a:lnTo>
                  <a:lnTo>
                    <a:pt x="34428" y="11435"/>
                  </a:lnTo>
                  <a:lnTo>
                    <a:pt x="34715" y="11695"/>
                  </a:lnTo>
                  <a:lnTo>
                    <a:pt x="35003" y="11969"/>
                  </a:lnTo>
                  <a:lnTo>
                    <a:pt x="35290" y="12243"/>
                  </a:lnTo>
                  <a:lnTo>
                    <a:pt x="35564" y="12517"/>
                  </a:lnTo>
                  <a:lnTo>
                    <a:pt x="35825" y="12804"/>
                  </a:lnTo>
                  <a:lnTo>
                    <a:pt x="36085" y="13106"/>
                  </a:lnTo>
                  <a:lnTo>
                    <a:pt x="36331" y="13393"/>
                  </a:lnTo>
                  <a:lnTo>
                    <a:pt x="36578" y="13708"/>
                  </a:lnTo>
                  <a:lnTo>
                    <a:pt x="36824" y="14009"/>
                  </a:lnTo>
                  <a:lnTo>
                    <a:pt x="37057" y="14338"/>
                  </a:lnTo>
                  <a:lnTo>
                    <a:pt x="37276" y="14653"/>
                  </a:lnTo>
                  <a:lnTo>
                    <a:pt x="37495" y="14982"/>
                  </a:lnTo>
                  <a:lnTo>
                    <a:pt x="37701" y="15310"/>
                  </a:lnTo>
                  <a:lnTo>
                    <a:pt x="37906" y="15653"/>
                  </a:lnTo>
                  <a:lnTo>
                    <a:pt x="38098" y="15995"/>
                  </a:lnTo>
                  <a:lnTo>
                    <a:pt x="38276" y="16351"/>
                  </a:lnTo>
                  <a:lnTo>
                    <a:pt x="38454" y="16707"/>
                  </a:lnTo>
                  <a:lnTo>
                    <a:pt x="38618" y="17063"/>
                  </a:lnTo>
                  <a:lnTo>
                    <a:pt x="38782" y="17419"/>
                  </a:lnTo>
                  <a:lnTo>
                    <a:pt x="38933" y="17789"/>
                  </a:lnTo>
                  <a:lnTo>
                    <a:pt x="39070" y="18159"/>
                  </a:lnTo>
                  <a:lnTo>
                    <a:pt x="39207" y="18542"/>
                  </a:lnTo>
                  <a:lnTo>
                    <a:pt x="39330" y="18926"/>
                  </a:lnTo>
                  <a:lnTo>
                    <a:pt x="39440" y="19309"/>
                  </a:lnTo>
                  <a:lnTo>
                    <a:pt x="39549" y="19692"/>
                  </a:lnTo>
                  <a:lnTo>
                    <a:pt x="39645" y="20090"/>
                  </a:lnTo>
                  <a:lnTo>
                    <a:pt x="39727" y="20487"/>
                  </a:lnTo>
                  <a:lnTo>
                    <a:pt x="39810" y="20884"/>
                  </a:lnTo>
                  <a:lnTo>
                    <a:pt x="39878" y="21281"/>
                  </a:lnTo>
                  <a:lnTo>
                    <a:pt x="39933" y="21692"/>
                  </a:lnTo>
                  <a:lnTo>
                    <a:pt x="39974" y="22103"/>
                  </a:lnTo>
                  <a:lnTo>
                    <a:pt x="40015" y="22514"/>
                  </a:lnTo>
                  <a:lnTo>
                    <a:pt x="40042" y="22924"/>
                  </a:lnTo>
                  <a:lnTo>
                    <a:pt x="40056" y="23349"/>
                  </a:lnTo>
                  <a:lnTo>
                    <a:pt x="40070" y="23760"/>
                  </a:lnTo>
                  <a:lnTo>
                    <a:pt x="40056" y="24184"/>
                  </a:lnTo>
                  <a:lnTo>
                    <a:pt x="40042" y="24609"/>
                  </a:lnTo>
                  <a:lnTo>
                    <a:pt x="40015" y="25020"/>
                  </a:lnTo>
                  <a:lnTo>
                    <a:pt x="39974" y="25430"/>
                  </a:lnTo>
                  <a:lnTo>
                    <a:pt x="39933" y="25841"/>
                  </a:lnTo>
                  <a:lnTo>
                    <a:pt x="39878" y="26238"/>
                  </a:lnTo>
                  <a:lnTo>
                    <a:pt x="39810" y="26649"/>
                  </a:lnTo>
                  <a:lnTo>
                    <a:pt x="39727" y="27046"/>
                  </a:lnTo>
                  <a:lnTo>
                    <a:pt x="39645" y="27443"/>
                  </a:lnTo>
                  <a:lnTo>
                    <a:pt x="39549" y="27827"/>
                  </a:lnTo>
                  <a:lnTo>
                    <a:pt x="39440" y="28224"/>
                  </a:lnTo>
                  <a:lnTo>
                    <a:pt x="39330" y="28607"/>
                  </a:lnTo>
                  <a:lnTo>
                    <a:pt x="39207" y="28991"/>
                  </a:lnTo>
                  <a:lnTo>
                    <a:pt x="39070" y="29361"/>
                  </a:lnTo>
                  <a:lnTo>
                    <a:pt x="38933" y="29730"/>
                  </a:lnTo>
                  <a:lnTo>
                    <a:pt x="38782" y="30100"/>
                  </a:lnTo>
                  <a:lnTo>
                    <a:pt x="38618" y="30470"/>
                  </a:lnTo>
                  <a:lnTo>
                    <a:pt x="38454" y="30826"/>
                  </a:lnTo>
                  <a:lnTo>
                    <a:pt x="38276" y="31182"/>
                  </a:lnTo>
                  <a:lnTo>
                    <a:pt x="38098" y="31524"/>
                  </a:lnTo>
                  <a:lnTo>
                    <a:pt x="37906" y="31867"/>
                  </a:lnTo>
                  <a:lnTo>
                    <a:pt x="37701" y="32209"/>
                  </a:lnTo>
                  <a:lnTo>
                    <a:pt x="37495" y="32538"/>
                  </a:lnTo>
                  <a:lnTo>
                    <a:pt x="37276" y="32866"/>
                  </a:lnTo>
                  <a:lnTo>
                    <a:pt x="37057" y="33195"/>
                  </a:lnTo>
                  <a:lnTo>
                    <a:pt x="36824" y="33510"/>
                  </a:lnTo>
                  <a:lnTo>
                    <a:pt x="36578" y="33825"/>
                  </a:lnTo>
                  <a:lnTo>
                    <a:pt x="36331" y="34126"/>
                  </a:lnTo>
                  <a:lnTo>
                    <a:pt x="36085" y="34428"/>
                  </a:lnTo>
                  <a:lnTo>
                    <a:pt x="35825" y="34715"/>
                  </a:lnTo>
                  <a:lnTo>
                    <a:pt x="35564" y="35003"/>
                  </a:lnTo>
                  <a:lnTo>
                    <a:pt x="35290" y="35290"/>
                  </a:lnTo>
                  <a:lnTo>
                    <a:pt x="35003" y="35564"/>
                  </a:lnTo>
                  <a:lnTo>
                    <a:pt x="34715" y="35824"/>
                  </a:lnTo>
                  <a:lnTo>
                    <a:pt x="34428" y="36085"/>
                  </a:lnTo>
                  <a:lnTo>
                    <a:pt x="34126" y="36331"/>
                  </a:lnTo>
                  <a:lnTo>
                    <a:pt x="33825" y="36578"/>
                  </a:lnTo>
                  <a:lnTo>
                    <a:pt x="33510" y="36824"/>
                  </a:lnTo>
                  <a:lnTo>
                    <a:pt x="33195" y="37057"/>
                  </a:lnTo>
                  <a:lnTo>
                    <a:pt x="32867" y="37276"/>
                  </a:lnTo>
                  <a:lnTo>
                    <a:pt x="32538" y="37495"/>
                  </a:lnTo>
                  <a:lnTo>
                    <a:pt x="32209" y="37700"/>
                  </a:lnTo>
                  <a:lnTo>
                    <a:pt x="31867" y="37906"/>
                  </a:lnTo>
                  <a:lnTo>
                    <a:pt x="31525" y="38098"/>
                  </a:lnTo>
                  <a:lnTo>
                    <a:pt x="31182" y="38276"/>
                  </a:lnTo>
                  <a:lnTo>
                    <a:pt x="30826" y="38454"/>
                  </a:lnTo>
                  <a:lnTo>
                    <a:pt x="30470" y="38618"/>
                  </a:lnTo>
                  <a:lnTo>
                    <a:pt x="30100" y="38782"/>
                  </a:lnTo>
                  <a:lnTo>
                    <a:pt x="29731" y="38933"/>
                  </a:lnTo>
                  <a:lnTo>
                    <a:pt x="29361" y="39070"/>
                  </a:lnTo>
                  <a:lnTo>
                    <a:pt x="28991" y="39207"/>
                  </a:lnTo>
                  <a:lnTo>
                    <a:pt x="28608" y="39330"/>
                  </a:lnTo>
                  <a:lnTo>
                    <a:pt x="28224" y="39440"/>
                  </a:lnTo>
                  <a:lnTo>
                    <a:pt x="27827" y="39549"/>
                  </a:lnTo>
                  <a:lnTo>
                    <a:pt x="27444" y="39645"/>
                  </a:lnTo>
                  <a:lnTo>
                    <a:pt x="27047" y="39727"/>
                  </a:lnTo>
                  <a:lnTo>
                    <a:pt x="26649" y="39809"/>
                  </a:lnTo>
                  <a:lnTo>
                    <a:pt x="26239" y="39878"/>
                  </a:lnTo>
                  <a:lnTo>
                    <a:pt x="25841" y="39933"/>
                  </a:lnTo>
                  <a:lnTo>
                    <a:pt x="25431" y="39974"/>
                  </a:lnTo>
                  <a:lnTo>
                    <a:pt x="25020" y="40015"/>
                  </a:lnTo>
                  <a:lnTo>
                    <a:pt x="24595" y="40042"/>
                  </a:lnTo>
                  <a:lnTo>
                    <a:pt x="24184" y="40056"/>
                  </a:lnTo>
                  <a:lnTo>
                    <a:pt x="23760" y="40070"/>
                  </a:lnTo>
                  <a:lnTo>
                    <a:pt x="23335" y="40056"/>
                  </a:lnTo>
                  <a:lnTo>
                    <a:pt x="22925" y="40042"/>
                  </a:lnTo>
                  <a:lnTo>
                    <a:pt x="22514" y="40015"/>
                  </a:lnTo>
                  <a:lnTo>
                    <a:pt x="22089" y="39974"/>
                  </a:lnTo>
                  <a:lnTo>
                    <a:pt x="21692" y="39933"/>
                  </a:lnTo>
                  <a:lnTo>
                    <a:pt x="21281" y="39878"/>
                  </a:lnTo>
                  <a:lnTo>
                    <a:pt x="20884" y="39809"/>
                  </a:lnTo>
                  <a:lnTo>
                    <a:pt x="20473" y="39727"/>
                  </a:lnTo>
                  <a:lnTo>
                    <a:pt x="20076" y="39645"/>
                  </a:lnTo>
                  <a:lnTo>
                    <a:pt x="19693" y="39549"/>
                  </a:lnTo>
                  <a:lnTo>
                    <a:pt x="19296" y="39440"/>
                  </a:lnTo>
                  <a:lnTo>
                    <a:pt x="18912" y="39330"/>
                  </a:lnTo>
                  <a:lnTo>
                    <a:pt x="18542" y="39207"/>
                  </a:lnTo>
                  <a:lnTo>
                    <a:pt x="18159" y="39070"/>
                  </a:lnTo>
                  <a:lnTo>
                    <a:pt x="17789" y="38933"/>
                  </a:lnTo>
                  <a:lnTo>
                    <a:pt x="17419" y="38782"/>
                  </a:lnTo>
                  <a:lnTo>
                    <a:pt x="17063" y="38618"/>
                  </a:lnTo>
                  <a:lnTo>
                    <a:pt x="16694" y="38454"/>
                  </a:lnTo>
                  <a:lnTo>
                    <a:pt x="16351" y="38276"/>
                  </a:lnTo>
                  <a:lnTo>
                    <a:pt x="15995" y="38098"/>
                  </a:lnTo>
                  <a:lnTo>
                    <a:pt x="15653" y="37906"/>
                  </a:lnTo>
                  <a:lnTo>
                    <a:pt x="15311" y="37700"/>
                  </a:lnTo>
                  <a:lnTo>
                    <a:pt x="14982" y="37495"/>
                  </a:lnTo>
                  <a:lnTo>
                    <a:pt x="14653" y="37276"/>
                  </a:lnTo>
                  <a:lnTo>
                    <a:pt x="14325" y="37057"/>
                  </a:lnTo>
                  <a:lnTo>
                    <a:pt x="14010" y="36824"/>
                  </a:lnTo>
                  <a:lnTo>
                    <a:pt x="13708" y="36578"/>
                  </a:lnTo>
                  <a:lnTo>
                    <a:pt x="13393" y="36331"/>
                  </a:lnTo>
                  <a:lnTo>
                    <a:pt x="13092" y="36085"/>
                  </a:lnTo>
                  <a:lnTo>
                    <a:pt x="12805" y="35824"/>
                  </a:lnTo>
                  <a:lnTo>
                    <a:pt x="12517" y="35564"/>
                  </a:lnTo>
                  <a:lnTo>
                    <a:pt x="12243" y="35290"/>
                  </a:lnTo>
                  <a:lnTo>
                    <a:pt x="11969" y="35003"/>
                  </a:lnTo>
                  <a:lnTo>
                    <a:pt x="11695" y="34715"/>
                  </a:lnTo>
                  <a:lnTo>
                    <a:pt x="11435" y="34428"/>
                  </a:lnTo>
                  <a:lnTo>
                    <a:pt x="11189" y="34126"/>
                  </a:lnTo>
                  <a:lnTo>
                    <a:pt x="10942" y="33825"/>
                  </a:lnTo>
                  <a:lnTo>
                    <a:pt x="10709" y="33510"/>
                  </a:lnTo>
                  <a:lnTo>
                    <a:pt x="10477" y="33195"/>
                  </a:lnTo>
                  <a:lnTo>
                    <a:pt x="10244" y="32866"/>
                  </a:lnTo>
                  <a:lnTo>
                    <a:pt x="10038" y="32538"/>
                  </a:lnTo>
                  <a:lnTo>
                    <a:pt x="9819" y="32209"/>
                  </a:lnTo>
                  <a:lnTo>
                    <a:pt x="9627" y="31867"/>
                  </a:lnTo>
                  <a:lnTo>
                    <a:pt x="9436" y="31524"/>
                  </a:lnTo>
                  <a:lnTo>
                    <a:pt x="9244" y="31182"/>
                  </a:lnTo>
                  <a:lnTo>
                    <a:pt x="9066" y="30826"/>
                  </a:lnTo>
                  <a:lnTo>
                    <a:pt x="8902" y="30470"/>
                  </a:lnTo>
                  <a:lnTo>
                    <a:pt x="8751" y="30100"/>
                  </a:lnTo>
                  <a:lnTo>
                    <a:pt x="8600" y="29730"/>
                  </a:lnTo>
                  <a:lnTo>
                    <a:pt x="8450" y="29361"/>
                  </a:lnTo>
                  <a:lnTo>
                    <a:pt x="8327" y="28991"/>
                  </a:lnTo>
                  <a:lnTo>
                    <a:pt x="8190" y="28607"/>
                  </a:lnTo>
                  <a:lnTo>
                    <a:pt x="8080" y="28224"/>
                  </a:lnTo>
                  <a:lnTo>
                    <a:pt x="7970" y="27827"/>
                  </a:lnTo>
                  <a:lnTo>
                    <a:pt x="7875" y="27443"/>
                  </a:lnTo>
                  <a:lnTo>
                    <a:pt x="7792" y="27046"/>
                  </a:lnTo>
                  <a:lnTo>
                    <a:pt x="7724" y="26649"/>
                  </a:lnTo>
                  <a:lnTo>
                    <a:pt x="7656" y="26238"/>
                  </a:lnTo>
                  <a:lnTo>
                    <a:pt x="7587" y="25841"/>
                  </a:lnTo>
                  <a:lnTo>
                    <a:pt x="7546" y="25430"/>
                  </a:lnTo>
                  <a:lnTo>
                    <a:pt x="7505" y="25020"/>
                  </a:lnTo>
                  <a:lnTo>
                    <a:pt x="7477" y="24609"/>
                  </a:lnTo>
                  <a:lnTo>
                    <a:pt x="7464" y="24184"/>
                  </a:lnTo>
                  <a:lnTo>
                    <a:pt x="7464" y="23760"/>
                  </a:lnTo>
                  <a:lnTo>
                    <a:pt x="7464" y="23349"/>
                  </a:lnTo>
                  <a:lnTo>
                    <a:pt x="7477" y="22924"/>
                  </a:lnTo>
                  <a:lnTo>
                    <a:pt x="7505" y="22514"/>
                  </a:lnTo>
                  <a:lnTo>
                    <a:pt x="7546" y="22103"/>
                  </a:lnTo>
                  <a:lnTo>
                    <a:pt x="7587" y="21692"/>
                  </a:lnTo>
                  <a:lnTo>
                    <a:pt x="7656" y="21281"/>
                  </a:lnTo>
                  <a:lnTo>
                    <a:pt x="7724" y="20884"/>
                  </a:lnTo>
                  <a:lnTo>
                    <a:pt x="7792" y="20487"/>
                  </a:lnTo>
                  <a:lnTo>
                    <a:pt x="7875" y="20090"/>
                  </a:lnTo>
                  <a:lnTo>
                    <a:pt x="7970" y="19692"/>
                  </a:lnTo>
                  <a:lnTo>
                    <a:pt x="8080" y="19309"/>
                  </a:lnTo>
                  <a:lnTo>
                    <a:pt x="8190" y="18926"/>
                  </a:lnTo>
                  <a:lnTo>
                    <a:pt x="8327" y="18542"/>
                  </a:lnTo>
                  <a:lnTo>
                    <a:pt x="8450" y="18159"/>
                  </a:lnTo>
                  <a:lnTo>
                    <a:pt x="8600" y="17789"/>
                  </a:lnTo>
                  <a:lnTo>
                    <a:pt x="8751" y="17419"/>
                  </a:lnTo>
                  <a:lnTo>
                    <a:pt x="8902" y="17063"/>
                  </a:lnTo>
                  <a:lnTo>
                    <a:pt x="9066" y="16707"/>
                  </a:lnTo>
                  <a:lnTo>
                    <a:pt x="9244" y="16351"/>
                  </a:lnTo>
                  <a:lnTo>
                    <a:pt x="9436" y="15995"/>
                  </a:lnTo>
                  <a:lnTo>
                    <a:pt x="9627" y="15653"/>
                  </a:lnTo>
                  <a:lnTo>
                    <a:pt x="9819" y="15310"/>
                  </a:lnTo>
                  <a:lnTo>
                    <a:pt x="10038" y="14982"/>
                  </a:lnTo>
                  <a:lnTo>
                    <a:pt x="10244" y="14653"/>
                  </a:lnTo>
                  <a:lnTo>
                    <a:pt x="10477" y="14338"/>
                  </a:lnTo>
                  <a:lnTo>
                    <a:pt x="10709" y="14009"/>
                  </a:lnTo>
                  <a:lnTo>
                    <a:pt x="10942" y="13708"/>
                  </a:lnTo>
                  <a:lnTo>
                    <a:pt x="11189" y="13393"/>
                  </a:lnTo>
                  <a:lnTo>
                    <a:pt x="11435" y="13106"/>
                  </a:lnTo>
                  <a:lnTo>
                    <a:pt x="11695" y="12804"/>
                  </a:lnTo>
                  <a:lnTo>
                    <a:pt x="11969" y="12517"/>
                  </a:lnTo>
                  <a:lnTo>
                    <a:pt x="12243" y="12243"/>
                  </a:lnTo>
                  <a:lnTo>
                    <a:pt x="12517" y="11969"/>
                  </a:lnTo>
                  <a:lnTo>
                    <a:pt x="12805" y="11695"/>
                  </a:lnTo>
                  <a:lnTo>
                    <a:pt x="13092" y="11435"/>
                  </a:lnTo>
                  <a:lnTo>
                    <a:pt x="13393" y="11188"/>
                  </a:lnTo>
                  <a:lnTo>
                    <a:pt x="13708" y="10942"/>
                  </a:lnTo>
                  <a:lnTo>
                    <a:pt x="14010" y="10709"/>
                  </a:lnTo>
                  <a:lnTo>
                    <a:pt x="14325" y="10476"/>
                  </a:lnTo>
                  <a:lnTo>
                    <a:pt x="14653" y="10243"/>
                  </a:lnTo>
                  <a:lnTo>
                    <a:pt x="14982" y="10038"/>
                  </a:lnTo>
                  <a:lnTo>
                    <a:pt x="15311" y="9819"/>
                  </a:lnTo>
                  <a:lnTo>
                    <a:pt x="15653" y="9627"/>
                  </a:lnTo>
                  <a:lnTo>
                    <a:pt x="15995" y="9435"/>
                  </a:lnTo>
                  <a:lnTo>
                    <a:pt x="16351" y="9244"/>
                  </a:lnTo>
                  <a:lnTo>
                    <a:pt x="16694" y="9066"/>
                  </a:lnTo>
                  <a:lnTo>
                    <a:pt x="17063" y="8901"/>
                  </a:lnTo>
                  <a:lnTo>
                    <a:pt x="17419" y="8737"/>
                  </a:lnTo>
                  <a:lnTo>
                    <a:pt x="17789" y="8586"/>
                  </a:lnTo>
                  <a:lnTo>
                    <a:pt x="18159" y="8449"/>
                  </a:lnTo>
                  <a:lnTo>
                    <a:pt x="18542" y="8313"/>
                  </a:lnTo>
                  <a:lnTo>
                    <a:pt x="18912" y="8189"/>
                  </a:lnTo>
                  <a:lnTo>
                    <a:pt x="19296" y="8080"/>
                  </a:lnTo>
                  <a:lnTo>
                    <a:pt x="19693" y="7970"/>
                  </a:lnTo>
                  <a:lnTo>
                    <a:pt x="20076" y="7874"/>
                  </a:lnTo>
                  <a:lnTo>
                    <a:pt x="20473" y="7792"/>
                  </a:lnTo>
                  <a:lnTo>
                    <a:pt x="20884" y="7710"/>
                  </a:lnTo>
                  <a:lnTo>
                    <a:pt x="21281" y="7655"/>
                  </a:lnTo>
                  <a:lnTo>
                    <a:pt x="21692" y="7587"/>
                  </a:lnTo>
                  <a:lnTo>
                    <a:pt x="22089" y="7546"/>
                  </a:lnTo>
                  <a:lnTo>
                    <a:pt x="22514" y="7505"/>
                  </a:lnTo>
                  <a:lnTo>
                    <a:pt x="22925" y="7477"/>
                  </a:lnTo>
                  <a:lnTo>
                    <a:pt x="23335" y="7463"/>
                  </a:lnTo>
                  <a:close/>
                  <a:moveTo>
                    <a:pt x="23760" y="0"/>
                  </a:moveTo>
                  <a:lnTo>
                    <a:pt x="23130" y="14"/>
                  </a:lnTo>
                  <a:lnTo>
                    <a:pt x="22514" y="27"/>
                  </a:lnTo>
                  <a:lnTo>
                    <a:pt x="21898" y="69"/>
                  </a:lnTo>
                  <a:lnTo>
                    <a:pt x="21281" y="123"/>
                  </a:lnTo>
                  <a:lnTo>
                    <a:pt x="20679" y="206"/>
                  </a:lnTo>
                  <a:lnTo>
                    <a:pt x="20076" y="288"/>
                  </a:lnTo>
                  <a:lnTo>
                    <a:pt x="19474" y="384"/>
                  </a:lnTo>
                  <a:lnTo>
                    <a:pt x="18885" y="507"/>
                  </a:lnTo>
                  <a:lnTo>
                    <a:pt x="18337" y="630"/>
                  </a:lnTo>
                  <a:lnTo>
                    <a:pt x="17789" y="767"/>
                  </a:lnTo>
                  <a:lnTo>
                    <a:pt x="17255" y="904"/>
                  </a:lnTo>
                  <a:lnTo>
                    <a:pt x="16721" y="1068"/>
                  </a:lnTo>
                  <a:lnTo>
                    <a:pt x="16187" y="1233"/>
                  </a:lnTo>
                  <a:lnTo>
                    <a:pt x="15667" y="1424"/>
                  </a:lnTo>
                  <a:lnTo>
                    <a:pt x="15146" y="1616"/>
                  </a:lnTo>
                  <a:lnTo>
                    <a:pt x="14640" y="1821"/>
                  </a:lnTo>
                  <a:lnTo>
                    <a:pt x="14133" y="2041"/>
                  </a:lnTo>
                  <a:lnTo>
                    <a:pt x="13626" y="2260"/>
                  </a:lnTo>
                  <a:lnTo>
                    <a:pt x="13133" y="2506"/>
                  </a:lnTo>
                  <a:lnTo>
                    <a:pt x="12654" y="2753"/>
                  </a:lnTo>
                  <a:lnTo>
                    <a:pt x="12175" y="3013"/>
                  </a:lnTo>
                  <a:lnTo>
                    <a:pt x="11695" y="3287"/>
                  </a:lnTo>
                  <a:lnTo>
                    <a:pt x="11230" y="3574"/>
                  </a:lnTo>
                  <a:lnTo>
                    <a:pt x="10778" y="3862"/>
                  </a:lnTo>
                  <a:lnTo>
                    <a:pt x="10257" y="4204"/>
                  </a:lnTo>
                  <a:lnTo>
                    <a:pt x="9764" y="4560"/>
                  </a:lnTo>
                  <a:lnTo>
                    <a:pt x="9271" y="4930"/>
                  </a:lnTo>
                  <a:lnTo>
                    <a:pt x="8778" y="5313"/>
                  </a:lnTo>
                  <a:lnTo>
                    <a:pt x="8313" y="5711"/>
                  </a:lnTo>
                  <a:lnTo>
                    <a:pt x="7847" y="6108"/>
                  </a:lnTo>
                  <a:lnTo>
                    <a:pt x="7395" y="6532"/>
                  </a:lnTo>
                  <a:lnTo>
                    <a:pt x="6957" y="6957"/>
                  </a:lnTo>
                  <a:lnTo>
                    <a:pt x="6533" y="7395"/>
                  </a:lnTo>
                  <a:lnTo>
                    <a:pt x="6122" y="7847"/>
                  </a:lnTo>
                  <a:lnTo>
                    <a:pt x="5711" y="8313"/>
                  </a:lnTo>
                  <a:lnTo>
                    <a:pt x="5314" y="8778"/>
                  </a:lnTo>
                  <a:lnTo>
                    <a:pt x="4930" y="9257"/>
                  </a:lnTo>
                  <a:lnTo>
                    <a:pt x="4561" y="9750"/>
                  </a:lnTo>
                  <a:lnTo>
                    <a:pt x="4205" y="10257"/>
                  </a:lnTo>
                  <a:lnTo>
                    <a:pt x="3862" y="10764"/>
                  </a:lnTo>
                  <a:lnTo>
                    <a:pt x="3575" y="11229"/>
                  </a:lnTo>
                  <a:lnTo>
                    <a:pt x="3287" y="11695"/>
                  </a:lnTo>
                  <a:lnTo>
                    <a:pt x="3013" y="12174"/>
                  </a:lnTo>
                  <a:lnTo>
                    <a:pt x="2753" y="12654"/>
                  </a:lnTo>
                  <a:lnTo>
                    <a:pt x="2506" y="13133"/>
                  </a:lnTo>
                  <a:lnTo>
                    <a:pt x="2260" y="13626"/>
                  </a:lnTo>
                  <a:lnTo>
                    <a:pt x="2041" y="14133"/>
                  </a:lnTo>
                  <a:lnTo>
                    <a:pt x="1822" y="14639"/>
                  </a:lnTo>
                  <a:lnTo>
                    <a:pt x="1616" y="15146"/>
                  </a:lnTo>
                  <a:lnTo>
                    <a:pt x="1425" y="15666"/>
                  </a:lnTo>
                  <a:lnTo>
                    <a:pt x="1233" y="16187"/>
                  </a:lnTo>
                  <a:lnTo>
                    <a:pt x="1069" y="16721"/>
                  </a:lnTo>
                  <a:lnTo>
                    <a:pt x="904" y="17255"/>
                  </a:lnTo>
                  <a:lnTo>
                    <a:pt x="767" y="17789"/>
                  </a:lnTo>
                  <a:lnTo>
                    <a:pt x="630" y="18337"/>
                  </a:lnTo>
                  <a:lnTo>
                    <a:pt x="507" y="18885"/>
                  </a:lnTo>
                  <a:lnTo>
                    <a:pt x="398" y="19473"/>
                  </a:lnTo>
                  <a:lnTo>
                    <a:pt x="288" y="20076"/>
                  </a:lnTo>
                  <a:lnTo>
                    <a:pt x="206" y="20678"/>
                  </a:lnTo>
                  <a:lnTo>
                    <a:pt x="124" y="21281"/>
                  </a:lnTo>
                  <a:lnTo>
                    <a:pt x="69" y="21897"/>
                  </a:lnTo>
                  <a:lnTo>
                    <a:pt x="42" y="22514"/>
                  </a:lnTo>
                  <a:lnTo>
                    <a:pt x="14" y="23130"/>
                  </a:lnTo>
                  <a:lnTo>
                    <a:pt x="0" y="23760"/>
                  </a:lnTo>
                  <a:lnTo>
                    <a:pt x="14" y="24390"/>
                  </a:lnTo>
                  <a:lnTo>
                    <a:pt x="42" y="25006"/>
                  </a:lnTo>
                  <a:lnTo>
                    <a:pt x="69" y="25622"/>
                  </a:lnTo>
                  <a:lnTo>
                    <a:pt x="124" y="26238"/>
                  </a:lnTo>
                  <a:lnTo>
                    <a:pt x="206" y="26841"/>
                  </a:lnTo>
                  <a:lnTo>
                    <a:pt x="288" y="27443"/>
                  </a:lnTo>
                  <a:lnTo>
                    <a:pt x="398" y="28046"/>
                  </a:lnTo>
                  <a:lnTo>
                    <a:pt x="507" y="28635"/>
                  </a:lnTo>
                  <a:lnTo>
                    <a:pt x="630" y="29196"/>
                  </a:lnTo>
                  <a:lnTo>
                    <a:pt x="767" y="29730"/>
                  </a:lnTo>
                  <a:lnTo>
                    <a:pt x="904" y="30278"/>
                  </a:lnTo>
                  <a:lnTo>
                    <a:pt x="1069" y="30812"/>
                  </a:lnTo>
                  <a:lnTo>
                    <a:pt x="1233" y="31333"/>
                  </a:lnTo>
                  <a:lnTo>
                    <a:pt x="1425" y="31853"/>
                  </a:lnTo>
                  <a:lnTo>
                    <a:pt x="1616" y="32373"/>
                  </a:lnTo>
                  <a:lnTo>
                    <a:pt x="1822" y="32894"/>
                  </a:lnTo>
                  <a:lnTo>
                    <a:pt x="2041" y="33400"/>
                  </a:lnTo>
                  <a:lnTo>
                    <a:pt x="2274" y="33893"/>
                  </a:lnTo>
                  <a:lnTo>
                    <a:pt x="2506" y="34386"/>
                  </a:lnTo>
                  <a:lnTo>
                    <a:pt x="2753" y="34879"/>
                  </a:lnTo>
                  <a:lnTo>
                    <a:pt x="3013" y="35359"/>
                  </a:lnTo>
                  <a:lnTo>
                    <a:pt x="3287" y="35824"/>
                  </a:lnTo>
                  <a:lnTo>
                    <a:pt x="3575" y="36290"/>
                  </a:lnTo>
                  <a:lnTo>
                    <a:pt x="3862" y="36756"/>
                  </a:lnTo>
                  <a:lnTo>
                    <a:pt x="4205" y="37262"/>
                  </a:lnTo>
                  <a:lnTo>
                    <a:pt x="4561" y="37769"/>
                  </a:lnTo>
                  <a:lnTo>
                    <a:pt x="4930" y="38262"/>
                  </a:lnTo>
                  <a:lnTo>
                    <a:pt x="5314" y="38741"/>
                  </a:lnTo>
                  <a:lnTo>
                    <a:pt x="5711" y="39207"/>
                  </a:lnTo>
                  <a:lnTo>
                    <a:pt x="6122" y="39672"/>
                  </a:lnTo>
                  <a:lnTo>
                    <a:pt x="6533" y="40124"/>
                  </a:lnTo>
                  <a:lnTo>
                    <a:pt x="6957" y="40563"/>
                  </a:lnTo>
                  <a:lnTo>
                    <a:pt x="7395" y="40987"/>
                  </a:lnTo>
                  <a:lnTo>
                    <a:pt x="7847" y="41412"/>
                  </a:lnTo>
                  <a:lnTo>
                    <a:pt x="8313" y="41809"/>
                  </a:lnTo>
                  <a:lnTo>
                    <a:pt x="8778" y="42206"/>
                  </a:lnTo>
                  <a:lnTo>
                    <a:pt x="9271" y="42589"/>
                  </a:lnTo>
                  <a:lnTo>
                    <a:pt x="9764" y="42959"/>
                  </a:lnTo>
                  <a:lnTo>
                    <a:pt x="10257" y="43315"/>
                  </a:lnTo>
                  <a:lnTo>
                    <a:pt x="10778" y="43657"/>
                  </a:lnTo>
                  <a:lnTo>
                    <a:pt x="11230" y="43959"/>
                  </a:lnTo>
                  <a:lnTo>
                    <a:pt x="11695" y="44233"/>
                  </a:lnTo>
                  <a:lnTo>
                    <a:pt x="12175" y="44507"/>
                  </a:lnTo>
                  <a:lnTo>
                    <a:pt x="12654" y="44767"/>
                  </a:lnTo>
                  <a:lnTo>
                    <a:pt x="13133" y="45027"/>
                  </a:lnTo>
                  <a:lnTo>
                    <a:pt x="13626" y="45260"/>
                  </a:lnTo>
                  <a:lnTo>
                    <a:pt x="14133" y="45493"/>
                  </a:lnTo>
                  <a:lnTo>
                    <a:pt x="14640" y="45712"/>
                  </a:lnTo>
                  <a:lnTo>
                    <a:pt x="15146" y="45917"/>
                  </a:lnTo>
                  <a:lnTo>
                    <a:pt x="15667" y="46109"/>
                  </a:lnTo>
                  <a:lnTo>
                    <a:pt x="16187" y="46287"/>
                  </a:lnTo>
                  <a:lnTo>
                    <a:pt x="16721" y="46465"/>
                  </a:lnTo>
                  <a:lnTo>
                    <a:pt x="17255" y="46615"/>
                  </a:lnTo>
                  <a:lnTo>
                    <a:pt x="17789" y="46766"/>
                  </a:lnTo>
                  <a:lnTo>
                    <a:pt x="18337" y="46889"/>
                  </a:lnTo>
                  <a:lnTo>
                    <a:pt x="18885" y="47013"/>
                  </a:lnTo>
                  <a:lnTo>
                    <a:pt x="19474" y="47136"/>
                  </a:lnTo>
                  <a:lnTo>
                    <a:pt x="20076" y="47232"/>
                  </a:lnTo>
                  <a:lnTo>
                    <a:pt x="20679" y="47328"/>
                  </a:lnTo>
                  <a:lnTo>
                    <a:pt x="21281" y="47396"/>
                  </a:lnTo>
                  <a:lnTo>
                    <a:pt x="21898" y="47451"/>
                  </a:lnTo>
                  <a:lnTo>
                    <a:pt x="22514" y="47492"/>
                  </a:lnTo>
                  <a:lnTo>
                    <a:pt x="23130" y="47519"/>
                  </a:lnTo>
                  <a:lnTo>
                    <a:pt x="24390" y="47519"/>
                  </a:lnTo>
                  <a:lnTo>
                    <a:pt x="25006" y="47492"/>
                  </a:lnTo>
                  <a:lnTo>
                    <a:pt x="25622" y="47451"/>
                  </a:lnTo>
                  <a:lnTo>
                    <a:pt x="26239" y="47396"/>
                  </a:lnTo>
                  <a:lnTo>
                    <a:pt x="26855" y="47328"/>
                  </a:lnTo>
                  <a:lnTo>
                    <a:pt x="27457" y="47232"/>
                  </a:lnTo>
                  <a:lnTo>
                    <a:pt x="28046" y="47136"/>
                  </a:lnTo>
                  <a:lnTo>
                    <a:pt x="28635" y="47013"/>
                  </a:lnTo>
                  <a:lnTo>
                    <a:pt x="29197" y="46889"/>
                  </a:lnTo>
                  <a:lnTo>
                    <a:pt x="29731" y="46766"/>
                  </a:lnTo>
                  <a:lnTo>
                    <a:pt x="30278" y="46615"/>
                  </a:lnTo>
                  <a:lnTo>
                    <a:pt x="30812" y="46465"/>
                  </a:lnTo>
                  <a:lnTo>
                    <a:pt x="31333" y="46287"/>
                  </a:lnTo>
                  <a:lnTo>
                    <a:pt x="31867" y="46109"/>
                  </a:lnTo>
                  <a:lnTo>
                    <a:pt x="32374" y="45917"/>
                  </a:lnTo>
                  <a:lnTo>
                    <a:pt x="32894" y="45698"/>
                  </a:lnTo>
                  <a:lnTo>
                    <a:pt x="33401" y="45493"/>
                  </a:lnTo>
                  <a:lnTo>
                    <a:pt x="33894" y="45260"/>
                  </a:lnTo>
                  <a:lnTo>
                    <a:pt x="34387" y="45013"/>
                  </a:lnTo>
                  <a:lnTo>
                    <a:pt x="34880" y="44767"/>
                  </a:lnTo>
                  <a:lnTo>
                    <a:pt x="35359" y="44507"/>
                  </a:lnTo>
                  <a:lnTo>
                    <a:pt x="35825" y="44233"/>
                  </a:lnTo>
                  <a:lnTo>
                    <a:pt x="36290" y="43945"/>
                  </a:lnTo>
                  <a:lnTo>
                    <a:pt x="36756" y="43657"/>
                  </a:lnTo>
                  <a:lnTo>
                    <a:pt x="37262" y="43315"/>
                  </a:lnTo>
                  <a:lnTo>
                    <a:pt x="37769" y="42959"/>
                  </a:lnTo>
                  <a:lnTo>
                    <a:pt x="38262" y="42589"/>
                  </a:lnTo>
                  <a:lnTo>
                    <a:pt x="38741" y="42206"/>
                  </a:lnTo>
                  <a:lnTo>
                    <a:pt x="39207" y="41809"/>
                  </a:lnTo>
                  <a:lnTo>
                    <a:pt x="39673" y="41412"/>
                  </a:lnTo>
                  <a:lnTo>
                    <a:pt x="40125" y="40987"/>
                  </a:lnTo>
                  <a:lnTo>
                    <a:pt x="40563" y="40563"/>
                  </a:lnTo>
                  <a:lnTo>
                    <a:pt x="40987" y="40124"/>
                  </a:lnTo>
                  <a:lnTo>
                    <a:pt x="41412" y="39672"/>
                  </a:lnTo>
                  <a:lnTo>
                    <a:pt x="41809" y="39207"/>
                  </a:lnTo>
                  <a:lnTo>
                    <a:pt x="42206" y="38741"/>
                  </a:lnTo>
                  <a:lnTo>
                    <a:pt x="42589" y="38262"/>
                  </a:lnTo>
                  <a:lnTo>
                    <a:pt x="42959" y="37769"/>
                  </a:lnTo>
                  <a:lnTo>
                    <a:pt x="43315" y="37262"/>
                  </a:lnTo>
                  <a:lnTo>
                    <a:pt x="43658" y="36756"/>
                  </a:lnTo>
                  <a:lnTo>
                    <a:pt x="43959" y="36290"/>
                  </a:lnTo>
                  <a:lnTo>
                    <a:pt x="44233" y="35824"/>
                  </a:lnTo>
                  <a:lnTo>
                    <a:pt x="44507" y="35359"/>
                  </a:lnTo>
                  <a:lnTo>
                    <a:pt x="44767" y="34879"/>
                  </a:lnTo>
                  <a:lnTo>
                    <a:pt x="45013" y="34386"/>
                  </a:lnTo>
                  <a:lnTo>
                    <a:pt x="45260" y="33893"/>
                  </a:lnTo>
                  <a:lnTo>
                    <a:pt x="45493" y="33400"/>
                  </a:lnTo>
                  <a:lnTo>
                    <a:pt x="45712" y="32894"/>
                  </a:lnTo>
                  <a:lnTo>
                    <a:pt x="45917" y="32373"/>
                  </a:lnTo>
                  <a:lnTo>
                    <a:pt x="46109" y="31853"/>
                  </a:lnTo>
                  <a:lnTo>
                    <a:pt x="46287" y="31333"/>
                  </a:lnTo>
                  <a:lnTo>
                    <a:pt x="46465" y="30812"/>
                  </a:lnTo>
                  <a:lnTo>
                    <a:pt x="46616" y="30278"/>
                  </a:lnTo>
                  <a:lnTo>
                    <a:pt x="46766" y="29730"/>
                  </a:lnTo>
                  <a:lnTo>
                    <a:pt x="46903" y="29196"/>
                  </a:lnTo>
                  <a:lnTo>
                    <a:pt x="47013" y="28635"/>
                  </a:lnTo>
                  <a:lnTo>
                    <a:pt x="47136" y="28046"/>
                  </a:lnTo>
                  <a:lnTo>
                    <a:pt x="47246" y="27443"/>
                  </a:lnTo>
                  <a:lnTo>
                    <a:pt x="47328" y="26841"/>
                  </a:lnTo>
                  <a:lnTo>
                    <a:pt x="47396" y="26238"/>
                  </a:lnTo>
                  <a:lnTo>
                    <a:pt x="47451" y="25622"/>
                  </a:lnTo>
                  <a:lnTo>
                    <a:pt x="47492" y="25006"/>
                  </a:lnTo>
                  <a:lnTo>
                    <a:pt x="47519" y="24390"/>
                  </a:lnTo>
                  <a:lnTo>
                    <a:pt x="47519" y="23760"/>
                  </a:lnTo>
                  <a:lnTo>
                    <a:pt x="47519" y="23130"/>
                  </a:lnTo>
                  <a:lnTo>
                    <a:pt x="47492" y="22514"/>
                  </a:lnTo>
                  <a:lnTo>
                    <a:pt x="47451" y="21897"/>
                  </a:lnTo>
                  <a:lnTo>
                    <a:pt x="47396" y="21281"/>
                  </a:lnTo>
                  <a:lnTo>
                    <a:pt x="47328" y="20678"/>
                  </a:lnTo>
                  <a:lnTo>
                    <a:pt x="47246" y="20076"/>
                  </a:lnTo>
                  <a:lnTo>
                    <a:pt x="47136" y="19473"/>
                  </a:lnTo>
                  <a:lnTo>
                    <a:pt x="47013" y="18885"/>
                  </a:lnTo>
                  <a:lnTo>
                    <a:pt x="46903" y="18337"/>
                  </a:lnTo>
                  <a:lnTo>
                    <a:pt x="46766" y="17789"/>
                  </a:lnTo>
                  <a:lnTo>
                    <a:pt x="46616" y="17255"/>
                  </a:lnTo>
                  <a:lnTo>
                    <a:pt x="46465" y="16721"/>
                  </a:lnTo>
                  <a:lnTo>
                    <a:pt x="46287" y="16187"/>
                  </a:lnTo>
                  <a:lnTo>
                    <a:pt x="46109" y="15666"/>
                  </a:lnTo>
                  <a:lnTo>
                    <a:pt x="45917" y="15146"/>
                  </a:lnTo>
                  <a:lnTo>
                    <a:pt x="45712" y="14639"/>
                  </a:lnTo>
                  <a:lnTo>
                    <a:pt x="45493" y="14133"/>
                  </a:lnTo>
                  <a:lnTo>
                    <a:pt x="45260" y="13626"/>
                  </a:lnTo>
                  <a:lnTo>
                    <a:pt x="45027" y="13133"/>
                  </a:lnTo>
                  <a:lnTo>
                    <a:pt x="44767" y="12654"/>
                  </a:lnTo>
                  <a:lnTo>
                    <a:pt x="44507" y="12174"/>
                  </a:lnTo>
                  <a:lnTo>
                    <a:pt x="44233" y="11695"/>
                  </a:lnTo>
                  <a:lnTo>
                    <a:pt x="43959" y="11229"/>
                  </a:lnTo>
                  <a:lnTo>
                    <a:pt x="43658" y="10764"/>
                  </a:lnTo>
                  <a:lnTo>
                    <a:pt x="43315" y="10257"/>
                  </a:lnTo>
                  <a:lnTo>
                    <a:pt x="42959" y="9750"/>
                  </a:lnTo>
                  <a:lnTo>
                    <a:pt x="42589" y="9257"/>
                  </a:lnTo>
                  <a:lnTo>
                    <a:pt x="42206" y="8778"/>
                  </a:lnTo>
                  <a:lnTo>
                    <a:pt x="41809" y="8313"/>
                  </a:lnTo>
                  <a:lnTo>
                    <a:pt x="41412" y="7847"/>
                  </a:lnTo>
                  <a:lnTo>
                    <a:pt x="40987" y="7395"/>
                  </a:lnTo>
                  <a:lnTo>
                    <a:pt x="40563" y="6957"/>
                  </a:lnTo>
                  <a:lnTo>
                    <a:pt x="40125" y="6532"/>
                  </a:lnTo>
                  <a:lnTo>
                    <a:pt x="39673" y="6108"/>
                  </a:lnTo>
                  <a:lnTo>
                    <a:pt x="39207" y="5711"/>
                  </a:lnTo>
                  <a:lnTo>
                    <a:pt x="38741" y="5313"/>
                  </a:lnTo>
                  <a:lnTo>
                    <a:pt x="38262" y="4930"/>
                  </a:lnTo>
                  <a:lnTo>
                    <a:pt x="37769" y="4560"/>
                  </a:lnTo>
                  <a:lnTo>
                    <a:pt x="37262" y="4204"/>
                  </a:lnTo>
                  <a:lnTo>
                    <a:pt x="36756" y="3862"/>
                  </a:lnTo>
                  <a:lnTo>
                    <a:pt x="36290" y="3574"/>
                  </a:lnTo>
                  <a:lnTo>
                    <a:pt x="35825" y="3287"/>
                  </a:lnTo>
                  <a:lnTo>
                    <a:pt x="35359" y="3013"/>
                  </a:lnTo>
                  <a:lnTo>
                    <a:pt x="34880" y="2753"/>
                  </a:lnTo>
                  <a:lnTo>
                    <a:pt x="34387" y="2506"/>
                  </a:lnTo>
                  <a:lnTo>
                    <a:pt x="33894" y="2260"/>
                  </a:lnTo>
                  <a:lnTo>
                    <a:pt x="33401" y="2041"/>
                  </a:lnTo>
                  <a:lnTo>
                    <a:pt x="32894" y="1821"/>
                  </a:lnTo>
                  <a:lnTo>
                    <a:pt x="32374" y="1616"/>
                  </a:lnTo>
                  <a:lnTo>
                    <a:pt x="31867" y="1424"/>
                  </a:lnTo>
                  <a:lnTo>
                    <a:pt x="31333" y="1233"/>
                  </a:lnTo>
                  <a:lnTo>
                    <a:pt x="30812" y="1068"/>
                  </a:lnTo>
                  <a:lnTo>
                    <a:pt x="30278" y="904"/>
                  </a:lnTo>
                  <a:lnTo>
                    <a:pt x="29731" y="767"/>
                  </a:lnTo>
                  <a:lnTo>
                    <a:pt x="29197" y="630"/>
                  </a:lnTo>
                  <a:lnTo>
                    <a:pt x="28635" y="507"/>
                  </a:lnTo>
                  <a:lnTo>
                    <a:pt x="28046" y="384"/>
                  </a:lnTo>
                  <a:lnTo>
                    <a:pt x="27457" y="288"/>
                  </a:lnTo>
                  <a:lnTo>
                    <a:pt x="26855" y="206"/>
                  </a:lnTo>
                  <a:lnTo>
                    <a:pt x="26239" y="123"/>
                  </a:lnTo>
                  <a:lnTo>
                    <a:pt x="25622" y="69"/>
                  </a:lnTo>
                  <a:lnTo>
                    <a:pt x="25006" y="27"/>
                  </a:lnTo>
                  <a:lnTo>
                    <a:pt x="24390" y="14"/>
                  </a:lnTo>
                  <a:lnTo>
                    <a:pt x="237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4982725" y="3674700"/>
              <a:ext cx="1018525" cy="1018525"/>
            </a:xfrm>
            <a:custGeom>
              <a:avLst/>
              <a:gdLst/>
              <a:ahLst/>
              <a:cxnLst/>
              <a:rect l="l" t="t" r="r" b="b"/>
              <a:pathLst>
                <a:path w="40741" h="40741" extrusionOk="0">
                  <a:moveTo>
                    <a:pt x="20788" y="4067"/>
                  </a:moveTo>
                  <a:lnTo>
                    <a:pt x="21199" y="4081"/>
                  </a:lnTo>
                  <a:lnTo>
                    <a:pt x="21624" y="4109"/>
                  </a:lnTo>
                  <a:lnTo>
                    <a:pt x="22035" y="4150"/>
                  </a:lnTo>
                  <a:lnTo>
                    <a:pt x="22445" y="4191"/>
                  </a:lnTo>
                  <a:lnTo>
                    <a:pt x="22843" y="4259"/>
                  </a:lnTo>
                  <a:lnTo>
                    <a:pt x="23253" y="4314"/>
                  </a:lnTo>
                  <a:lnTo>
                    <a:pt x="23651" y="4396"/>
                  </a:lnTo>
                  <a:lnTo>
                    <a:pt x="24048" y="4478"/>
                  </a:lnTo>
                  <a:lnTo>
                    <a:pt x="24431" y="4574"/>
                  </a:lnTo>
                  <a:lnTo>
                    <a:pt x="24828" y="4684"/>
                  </a:lnTo>
                  <a:lnTo>
                    <a:pt x="25212" y="4793"/>
                  </a:lnTo>
                  <a:lnTo>
                    <a:pt x="25595" y="4917"/>
                  </a:lnTo>
                  <a:lnTo>
                    <a:pt x="25965" y="5053"/>
                  </a:lnTo>
                  <a:lnTo>
                    <a:pt x="26335" y="5190"/>
                  </a:lnTo>
                  <a:lnTo>
                    <a:pt x="26704" y="5341"/>
                  </a:lnTo>
                  <a:lnTo>
                    <a:pt x="27074" y="5505"/>
                  </a:lnTo>
                  <a:lnTo>
                    <a:pt x="27430" y="5670"/>
                  </a:lnTo>
                  <a:lnTo>
                    <a:pt x="27786" y="5848"/>
                  </a:lnTo>
                  <a:lnTo>
                    <a:pt x="28129" y="6039"/>
                  </a:lnTo>
                  <a:lnTo>
                    <a:pt x="28471" y="6231"/>
                  </a:lnTo>
                  <a:lnTo>
                    <a:pt x="28813" y="6423"/>
                  </a:lnTo>
                  <a:lnTo>
                    <a:pt x="29142" y="6642"/>
                  </a:lnTo>
                  <a:lnTo>
                    <a:pt x="29471" y="6847"/>
                  </a:lnTo>
                  <a:lnTo>
                    <a:pt x="29799" y="7080"/>
                  </a:lnTo>
                  <a:lnTo>
                    <a:pt x="30114" y="7313"/>
                  </a:lnTo>
                  <a:lnTo>
                    <a:pt x="30429" y="7546"/>
                  </a:lnTo>
                  <a:lnTo>
                    <a:pt x="30730" y="7792"/>
                  </a:lnTo>
                  <a:lnTo>
                    <a:pt x="31032" y="8039"/>
                  </a:lnTo>
                  <a:lnTo>
                    <a:pt x="31319" y="8299"/>
                  </a:lnTo>
                  <a:lnTo>
                    <a:pt x="31607" y="8573"/>
                  </a:lnTo>
                  <a:lnTo>
                    <a:pt x="31894" y="8847"/>
                  </a:lnTo>
                  <a:lnTo>
                    <a:pt x="32168" y="9121"/>
                  </a:lnTo>
                  <a:lnTo>
                    <a:pt x="32429" y="9408"/>
                  </a:lnTo>
                  <a:lnTo>
                    <a:pt x="32689" y="9710"/>
                  </a:lnTo>
                  <a:lnTo>
                    <a:pt x="32935" y="9997"/>
                  </a:lnTo>
                  <a:lnTo>
                    <a:pt x="33182" y="10312"/>
                  </a:lnTo>
                  <a:lnTo>
                    <a:pt x="33428" y="10613"/>
                  </a:lnTo>
                  <a:lnTo>
                    <a:pt x="33661" y="10942"/>
                  </a:lnTo>
                  <a:lnTo>
                    <a:pt x="33880" y="11257"/>
                  </a:lnTo>
                  <a:lnTo>
                    <a:pt x="34099" y="11586"/>
                  </a:lnTo>
                  <a:lnTo>
                    <a:pt x="34305" y="11914"/>
                  </a:lnTo>
                  <a:lnTo>
                    <a:pt x="34510" y="12257"/>
                  </a:lnTo>
                  <a:lnTo>
                    <a:pt x="34702" y="12599"/>
                  </a:lnTo>
                  <a:lnTo>
                    <a:pt x="34880" y="12955"/>
                  </a:lnTo>
                  <a:lnTo>
                    <a:pt x="35058" y="13311"/>
                  </a:lnTo>
                  <a:lnTo>
                    <a:pt x="35222" y="13667"/>
                  </a:lnTo>
                  <a:lnTo>
                    <a:pt x="35386" y="14023"/>
                  </a:lnTo>
                  <a:lnTo>
                    <a:pt x="35537" y="14393"/>
                  </a:lnTo>
                  <a:lnTo>
                    <a:pt x="35674" y="14763"/>
                  </a:lnTo>
                  <a:lnTo>
                    <a:pt x="35811" y="15146"/>
                  </a:lnTo>
                  <a:lnTo>
                    <a:pt x="35934" y="15530"/>
                  </a:lnTo>
                  <a:lnTo>
                    <a:pt x="36044" y="15913"/>
                  </a:lnTo>
                  <a:lnTo>
                    <a:pt x="36153" y="16296"/>
                  </a:lnTo>
                  <a:lnTo>
                    <a:pt x="36249" y="16694"/>
                  </a:lnTo>
                  <a:lnTo>
                    <a:pt x="36331" y="17091"/>
                  </a:lnTo>
                  <a:lnTo>
                    <a:pt x="36414" y="17488"/>
                  </a:lnTo>
                  <a:lnTo>
                    <a:pt x="36482" y="17885"/>
                  </a:lnTo>
                  <a:lnTo>
                    <a:pt x="36537" y="18296"/>
                  </a:lnTo>
                  <a:lnTo>
                    <a:pt x="36578" y="18707"/>
                  </a:lnTo>
                  <a:lnTo>
                    <a:pt x="36619" y="19118"/>
                  </a:lnTo>
                  <a:lnTo>
                    <a:pt x="36646" y="19528"/>
                  </a:lnTo>
                  <a:lnTo>
                    <a:pt x="36660" y="19953"/>
                  </a:lnTo>
                  <a:lnTo>
                    <a:pt x="36674" y="20364"/>
                  </a:lnTo>
                  <a:lnTo>
                    <a:pt x="36660" y="20788"/>
                  </a:lnTo>
                  <a:lnTo>
                    <a:pt x="36646" y="21213"/>
                  </a:lnTo>
                  <a:lnTo>
                    <a:pt x="36619" y="21624"/>
                  </a:lnTo>
                  <a:lnTo>
                    <a:pt x="36578" y="22034"/>
                  </a:lnTo>
                  <a:lnTo>
                    <a:pt x="36537" y="22445"/>
                  </a:lnTo>
                  <a:lnTo>
                    <a:pt x="36482" y="22842"/>
                  </a:lnTo>
                  <a:lnTo>
                    <a:pt x="36414" y="23253"/>
                  </a:lnTo>
                  <a:lnTo>
                    <a:pt x="36331" y="23650"/>
                  </a:lnTo>
                  <a:lnTo>
                    <a:pt x="36249" y="24047"/>
                  </a:lnTo>
                  <a:lnTo>
                    <a:pt x="36153" y="24431"/>
                  </a:lnTo>
                  <a:lnTo>
                    <a:pt x="36044" y="24828"/>
                  </a:lnTo>
                  <a:lnTo>
                    <a:pt x="35934" y="25211"/>
                  </a:lnTo>
                  <a:lnTo>
                    <a:pt x="35811" y="25595"/>
                  </a:lnTo>
                  <a:lnTo>
                    <a:pt x="35674" y="25965"/>
                  </a:lnTo>
                  <a:lnTo>
                    <a:pt x="35537" y="26334"/>
                  </a:lnTo>
                  <a:lnTo>
                    <a:pt x="35386" y="26704"/>
                  </a:lnTo>
                  <a:lnTo>
                    <a:pt x="35222" y="27074"/>
                  </a:lnTo>
                  <a:lnTo>
                    <a:pt x="35058" y="27430"/>
                  </a:lnTo>
                  <a:lnTo>
                    <a:pt x="34880" y="27786"/>
                  </a:lnTo>
                  <a:lnTo>
                    <a:pt x="34702" y="28128"/>
                  </a:lnTo>
                  <a:lnTo>
                    <a:pt x="34510" y="28471"/>
                  </a:lnTo>
                  <a:lnTo>
                    <a:pt x="34305" y="28813"/>
                  </a:lnTo>
                  <a:lnTo>
                    <a:pt x="34099" y="29142"/>
                  </a:lnTo>
                  <a:lnTo>
                    <a:pt x="33880" y="29470"/>
                  </a:lnTo>
                  <a:lnTo>
                    <a:pt x="33661" y="29799"/>
                  </a:lnTo>
                  <a:lnTo>
                    <a:pt x="33428" y="30114"/>
                  </a:lnTo>
                  <a:lnTo>
                    <a:pt x="33182" y="30429"/>
                  </a:lnTo>
                  <a:lnTo>
                    <a:pt x="32935" y="30730"/>
                  </a:lnTo>
                  <a:lnTo>
                    <a:pt x="32689" y="31032"/>
                  </a:lnTo>
                  <a:lnTo>
                    <a:pt x="32429" y="31319"/>
                  </a:lnTo>
                  <a:lnTo>
                    <a:pt x="32168" y="31607"/>
                  </a:lnTo>
                  <a:lnTo>
                    <a:pt x="31894" y="31894"/>
                  </a:lnTo>
                  <a:lnTo>
                    <a:pt x="31607" y="32168"/>
                  </a:lnTo>
                  <a:lnTo>
                    <a:pt x="31319" y="32428"/>
                  </a:lnTo>
                  <a:lnTo>
                    <a:pt x="31032" y="32689"/>
                  </a:lnTo>
                  <a:lnTo>
                    <a:pt x="30730" y="32935"/>
                  </a:lnTo>
                  <a:lnTo>
                    <a:pt x="30429" y="33182"/>
                  </a:lnTo>
                  <a:lnTo>
                    <a:pt x="30114" y="33428"/>
                  </a:lnTo>
                  <a:lnTo>
                    <a:pt x="29799" y="33661"/>
                  </a:lnTo>
                  <a:lnTo>
                    <a:pt x="29471" y="33880"/>
                  </a:lnTo>
                  <a:lnTo>
                    <a:pt x="29142" y="34099"/>
                  </a:lnTo>
                  <a:lnTo>
                    <a:pt x="28813" y="34304"/>
                  </a:lnTo>
                  <a:lnTo>
                    <a:pt x="28471" y="34510"/>
                  </a:lnTo>
                  <a:lnTo>
                    <a:pt x="28129" y="34702"/>
                  </a:lnTo>
                  <a:lnTo>
                    <a:pt x="27786" y="34880"/>
                  </a:lnTo>
                  <a:lnTo>
                    <a:pt x="27430" y="35058"/>
                  </a:lnTo>
                  <a:lnTo>
                    <a:pt x="27074" y="35222"/>
                  </a:lnTo>
                  <a:lnTo>
                    <a:pt x="26704" y="35386"/>
                  </a:lnTo>
                  <a:lnTo>
                    <a:pt x="26335" y="35537"/>
                  </a:lnTo>
                  <a:lnTo>
                    <a:pt x="25965" y="35674"/>
                  </a:lnTo>
                  <a:lnTo>
                    <a:pt x="25595" y="35811"/>
                  </a:lnTo>
                  <a:lnTo>
                    <a:pt x="25212" y="35934"/>
                  </a:lnTo>
                  <a:lnTo>
                    <a:pt x="24828" y="36044"/>
                  </a:lnTo>
                  <a:lnTo>
                    <a:pt x="24431" y="36153"/>
                  </a:lnTo>
                  <a:lnTo>
                    <a:pt x="24048" y="36249"/>
                  </a:lnTo>
                  <a:lnTo>
                    <a:pt x="23651" y="36331"/>
                  </a:lnTo>
                  <a:lnTo>
                    <a:pt x="23253" y="36413"/>
                  </a:lnTo>
                  <a:lnTo>
                    <a:pt x="22843" y="36482"/>
                  </a:lnTo>
                  <a:lnTo>
                    <a:pt x="22445" y="36537"/>
                  </a:lnTo>
                  <a:lnTo>
                    <a:pt x="22035" y="36578"/>
                  </a:lnTo>
                  <a:lnTo>
                    <a:pt x="21624" y="36619"/>
                  </a:lnTo>
                  <a:lnTo>
                    <a:pt x="21199" y="36646"/>
                  </a:lnTo>
                  <a:lnTo>
                    <a:pt x="20788" y="36660"/>
                  </a:lnTo>
                  <a:lnTo>
                    <a:pt x="20364" y="36674"/>
                  </a:lnTo>
                  <a:lnTo>
                    <a:pt x="19939" y="36660"/>
                  </a:lnTo>
                  <a:lnTo>
                    <a:pt x="19529" y="36646"/>
                  </a:lnTo>
                  <a:lnTo>
                    <a:pt x="19118" y="36619"/>
                  </a:lnTo>
                  <a:lnTo>
                    <a:pt x="18693" y="36578"/>
                  </a:lnTo>
                  <a:lnTo>
                    <a:pt x="18296" y="36537"/>
                  </a:lnTo>
                  <a:lnTo>
                    <a:pt x="17885" y="36482"/>
                  </a:lnTo>
                  <a:lnTo>
                    <a:pt x="17488" y="36413"/>
                  </a:lnTo>
                  <a:lnTo>
                    <a:pt x="17077" y="36331"/>
                  </a:lnTo>
                  <a:lnTo>
                    <a:pt x="16680" y="36249"/>
                  </a:lnTo>
                  <a:lnTo>
                    <a:pt x="16297" y="36153"/>
                  </a:lnTo>
                  <a:lnTo>
                    <a:pt x="15900" y="36044"/>
                  </a:lnTo>
                  <a:lnTo>
                    <a:pt x="15516" y="35934"/>
                  </a:lnTo>
                  <a:lnTo>
                    <a:pt x="15146" y="35811"/>
                  </a:lnTo>
                  <a:lnTo>
                    <a:pt x="14763" y="35674"/>
                  </a:lnTo>
                  <a:lnTo>
                    <a:pt x="14393" y="35537"/>
                  </a:lnTo>
                  <a:lnTo>
                    <a:pt x="14023" y="35386"/>
                  </a:lnTo>
                  <a:lnTo>
                    <a:pt x="13667" y="35222"/>
                  </a:lnTo>
                  <a:lnTo>
                    <a:pt x="13298" y="35058"/>
                  </a:lnTo>
                  <a:lnTo>
                    <a:pt x="12955" y="34880"/>
                  </a:lnTo>
                  <a:lnTo>
                    <a:pt x="12599" y="34702"/>
                  </a:lnTo>
                  <a:lnTo>
                    <a:pt x="12257" y="34510"/>
                  </a:lnTo>
                  <a:lnTo>
                    <a:pt x="11915" y="34304"/>
                  </a:lnTo>
                  <a:lnTo>
                    <a:pt x="11586" y="34099"/>
                  </a:lnTo>
                  <a:lnTo>
                    <a:pt x="11257" y="33880"/>
                  </a:lnTo>
                  <a:lnTo>
                    <a:pt x="10929" y="33661"/>
                  </a:lnTo>
                  <a:lnTo>
                    <a:pt x="10614" y="33428"/>
                  </a:lnTo>
                  <a:lnTo>
                    <a:pt x="10312" y="33182"/>
                  </a:lnTo>
                  <a:lnTo>
                    <a:pt x="9997" y="32935"/>
                  </a:lnTo>
                  <a:lnTo>
                    <a:pt x="9696" y="32689"/>
                  </a:lnTo>
                  <a:lnTo>
                    <a:pt x="9409" y="32428"/>
                  </a:lnTo>
                  <a:lnTo>
                    <a:pt x="9121" y="32168"/>
                  </a:lnTo>
                  <a:lnTo>
                    <a:pt x="8847" y="31894"/>
                  </a:lnTo>
                  <a:lnTo>
                    <a:pt x="8573" y="31607"/>
                  </a:lnTo>
                  <a:lnTo>
                    <a:pt x="8299" y="31319"/>
                  </a:lnTo>
                  <a:lnTo>
                    <a:pt x="8039" y="31032"/>
                  </a:lnTo>
                  <a:lnTo>
                    <a:pt x="7793" y="30730"/>
                  </a:lnTo>
                  <a:lnTo>
                    <a:pt x="7546" y="30429"/>
                  </a:lnTo>
                  <a:lnTo>
                    <a:pt x="7313" y="30114"/>
                  </a:lnTo>
                  <a:lnTo>
                    <a:pt x="7081" y="29799"/>
                  </a:lnTo>
                  <a:lnTo>
                    <a:pt x="6848" y="29470"/>
                  </a:lnTo>
                  <a:lnTo>
                    <a:pt x="6642" y="29142"/>
                  </a:lnTo>
                  <a:lnTo>
                    <a:pt x="6423" y="28813"/>
                  </a:lnTo>
                  <a:lnTo>
                    <a:pt x="6231" y="28471"/>
                  </a:lnTo>
                  <a:lnTo>
                    <a:pt x="6040" y="28128"/>
                  </a:lnTo>
                  <a:lnTo>
                    <a:pt x="5848" y="27786"/>
                  </a:lnTo>
                  <a:lnTo>
                    <a:pt x="5670" y="27430"/>
                  </a:lnTo>
                  <a:lnTo>
                    <a:pt x="5506" y="27074"/>
                  </a:lnTo>
                  <a:lnTo>
                    <a:pt x="5355" y="26704"/>
                  </a:lnTo>
                  <a:lnTo>
                    <a:pt x="5204" y="26334"/>
                  </a:lnTo>
                  <a:lnTo>
                    <a:pt x="5054" y="25965"/>
                  </a:lnTo>
                  <a:lnTo>
                    <a:pt x="4931" y="25595"/>
                  </a:lnTo>
                  <a:lnTo>
                    <a:pt x="4794" y="25211"/>
                  </a:lnTo>
                  <a:lnTo>
                    <a:pt x="4684" y="24828"/>
                  </a:lnTo>
                  <a:lnTo>
                    <a:pt x="4574" y="24431"/>
                  </a:lnTo>
                  <a:lnTo>
                    <a:pt x="4479" y="24047"/>
                  </a:lnTo>
                  <a:lnTo>
                    <a:pt x="4396" y="23650"/>
                  </a:lnTo>
                  <a:lnTo>
                    <a:pt x="4328" y="23253"/>
                  </a:lnTo>
                  <a:lnTo>
                    <a:pt x="4260" y="22842"/>
                  </a:lnTo>
                  <a:lnTo>
                    <a:pt x="4191" y="22445"/>
                  </a:lnTo>
                  <a:lnTo>
                    <a:pt x="4150" y="22034"/>
                  </a:lnTo>
                  <a:lnTo>
                    <a:pt x="4109" y="21624"/>
                  </a:lnTo>
                  <a:lnTo>
                    <a:pt x="4081" y="21213"/>
                  </a:lnTo>
                  <a:lnTo>
                    <a:pt x="4068" y="20788"/>
                  </a:lnTo>
                  <a:lnTo>
                    <a:pt x="4068" y="20364"/>
                  </a:lnTo>
                  <a:lnTo>
                    <a:pt x="4068" y="19953"/>
                  </a:lnTo>
                  <a:lnTo>
                    <a:pt x="4081" y="19528"/>
                  </a:lnTo>
                  <a:lnTo>
                    <a:pt x="4109" y="19118"/>
                  </a:lnTo>
                  <a:lnTo>
                    <a:pt x="4150" y="18707"/>
                  </a:lnTo>
                  <a:lnTo>
                    <a:pt x="4191" y="18296"/>
                  </a:lnTo>
                  <a:lnTo>
                    <a:pt x="4260" y="17885"/>
                  </a:lnTo>
                  <a:lnTo>
                    <a:pt x="4328" y="17488"/>
                  </a:lnTo>
                  <a:lnTo>
                    <a:pt x="4396" y="17091"/>
                  </a:lnTo>
                  <a:lnTo>
                    <a:pt x="4479" y="16694"/>
                  </a:lnTo>
                  <a:lnTo>
                    <a:pt x="4574" y="16296"/>
                  </a:lnTo>
                  <a:lnTo>
                    <a:pt x="4684" y="15913"/>
                  </a:lnTo>
                  <a:lnTo>
                    <a:pt x="4794" y="15530"/>
                  </a:lnTo>
                  <a:lnTo>
                    <a:pt x="4931" y="15146"/>
                  </a:lnTo>
                  <a:lnTo>
                    <a:pt x="5054" y="14763"/>
                  </a:lnTo>
                  <a:lnTo>
                    <a:pt x="5204" y="14393"/>
                  </a:lnTo>
                  <a:lnTo>
                    <a:pt x="5355" y="14023"/>
                  </a:lnTo>
                  <a:lnTo>
                    <a:pt x="5506" y="13667"/>
                  </a:lnTo>
                  <a:lnTo>
                    <a:pt x="5670" y="13311"/>
                  </a:lnTo>
                  <a:lnTo>
                    <a:pt x="5848" y="12955"/>
                  </a:lnTo>
                  <a:lnTo>
                    <a:pt x="6040" y="12599"/>
                  </a:lnTo>
                  <a:lnTo>
                    <a:pt x="6231" y="12257"/>
                  </a:lnTo>
                  <a:lnTo>
                    <a:pt x="6423" y="11914"/>
                  </a:lnTo>
                  <a:lnTo>
                    <a:pt x="6642" y="11586"/>
                  </a:lnTo>
                  <a:lnTo>
                    <a:pt x="6848" y="11257"/>
                  </a:lnTo>
                  <a:lnTo>
                    <a:pt x="7081" y="10942"/>
                  </a:lnTo>
                  <a:lnTo>
                    <a:pt x="7313" y="10613"/>
                  </a:lnTo>
                  <a:lnTo>
                    <a:pt x="7546" y="10312"/>
                  </a:lnTo>
                  <a:lnTo>
                    <a:pt x="7793" y="9997"/>
                  </a:lnTo>
                  <a:lnTo>
                    <a:pt x="8039" y="9710"/>
                  </a:lnTo>
                  <a:lnTo>
                    <a:pt x="8299" y="9408"/>
                  </a:lnTo>
                  <a:lnTo>
                    <a:pt x="8573" y="9121"/>
                  </a:lnTo>
                  <a:lnTo>
                    <a:pt x="8847" y="8847"/>
                  </a:lnTo>
                  <a:lnTo>
                    <a:pt x="9121" y="8573"/>
                  </a:lnTo>
                  <a:lnTo>
                    <a:pt x="9409" y="8299"/>
                  </a:lnTo>
                  <a:lnTo>
                    <a:pt x="9696" y="8039"/>
                  </a:lnTo>
                  <a:lnTo>
                    <a:pt x="9997" y="7792"/>
                  </a:lnTo>
                  <a:lnTo>
                    <a:pt x="10312" y="7546"/>
                  </a:lnTo>
                  <a:lnTo>
                    <a:pt x="10614" y="7313"/>
                  </a:lnTo>
                  <a:lnTo>
                    <a:pt x="10929" y="7080"/>
                  </a:lnTo>
                  <a:lnTo>
                    <a:pt x="11257" y="6847"/>
                  </a:lnTo>
                  <a:lnTo>
                    <a:pt x="11586" y="6642"/>
                  </a:lnTo>
                  <a:lnTo>
                    <a:pt x="11915" y="6423"/>
                  </a:lnTo>
                  <a:lnTo>
                    <a:pt x="12257" y="6231"/>
                  </a:lnTo>
                  <a:lnTo>
                    <a:pt x="12599" y="6039"/>
                  </a:lnTo>
                  <a:lnTo>
                    <a:pt x="12955" y="5848"/>
                  </a:lnTo>
                  <a:lnTo>
                    <a:pt x="13298" y="5670"/>
                  </a:lnTo>
                  <a:lnTo>
                    <a:pt x="13667" y="5505"/>
                  </a:lnTo>
                  <a:lnTo>
                    <a:pt x="14023" y="5341"/>
                  </a:lnTo>
                  <a:lnTo>
                    <a:pt x="14393" y="5190"/>
                  </a:lnTo>
                  <a:lnTo>
                    <a:pt x="14763" y="5053"/>
                  </a:lnTo>
                  <a:lnTo>
                    <a:pt x="15146" y="4917"/>
                  </a:lnTo>
                  <a:lnTo>
                    <a:pt x="15516" y="4793"/>
                  </a:lnTo>
                  <a:lnTo>
                    <a:pt x="15900" y="4684"/>
                  </a:lnTo>
                  <a:lnTo>
                    <a:pt x="16297" y="4574"/>
                  </a:lnTo>
                  <a:lnTo>
                    <a:pt x="16680" y="4478"/>
                  </a:lnTo>
                  <a:lnTo>
                    <a:pt x="17077" y="4396"/>
                  </a:lnTo>
                  <a:lnTo>
                    <a:pt x="17488" y="4314"/>
                  </a:lnTo>
                  <a:lnTo>
                    <a:pt x="17885" y="4259"/>
                  </a:lnTo>
                  <a:lnTo>
                    <a:pt x="18296" y="4191"/>
                  </a:lnTo>
                  <a:lnTo>
                    <a:pt x="18693" y="4150"/>
                  </a:lnTo>
                  <a:lnTo>
                    <a:pt x="19118" y="4109"/>
                  </a:lnTo>
                  <a:lnTo>
                    <a:pt x="19529" y="4081"/>
                  </a:lnTo>
                  <a:lnTo>
                    <a:pt x="19939" y="4067"/>
                  </a:lnTo>
                  <a:close/>
                  <a:moveTo>
                    <a:pt x="19844" y="0"/>
                  </a:moveTo>
                  <a:lnTo>
                    <a:pt x="19323" y="28"/>
                  </a:lnTo>
                  <a:lnTo>
                    <a:pt x="18803" y="55"/>
                  </a:lnTo>
                  <a:lnTo>
                    <a:pt x="18282" y="96"/>
                  </a:lnTo>
                  <a:lnTo>
                    <a:pt x="17776" y="165"/>
                  </a:lnTo>
                  <a:lnTo>
                    <a:pt x="17269" y="233"/>
                  </a:lnTo>
                  <a:lnTo>
                    <a:pt x="16762" y="315"/>
                  </a:lnTo>
                  <a:lnTo>
                    <a:pt x="16269" y="411"/>
                  </a:lnTo>
                  <a:lnTo>
                    <a:pt x="15776" y="521"/>
                  </a:lnTo>
                  <a:lnTo>
                    <a:pt x="15283" y="644"/>
                  </a:lnTo>
                  <a:lnTo>
                    <a:pt x="14790" y="767"/>
                  </a:lnTo>
                  <a:lnTo>
                    <a:pt x="14311" y="918"/>
                  </a:lnTo>
                  <a:lnTo>
                    <a:pt x="13845" y="1068"/>
                  </a:lnTo>
                  <a:lnTo>
                    <a:pt x="13366" y="1233"/>
                  </a:lnTo>
                  <a:lnTo>
                    <a:pt x="12901" y="1411"/>
                  </a:lnTo>
                  <a:lnTo>
                    <a:pt x="12449" y="1603"/>
                  </a:lnTo>
                  <a:lnTo>
                    <a:pt x="11997" y="1794"/>
                  </a:lnTo>
                  <a:lnTo>
                    <a:pt x="11545" y="2013"/>
                  </a:lnTo>
                  <a:lnTo>
                    <a:pt x="11107" y="2232"/>
                  </a:lnTo>
                  <a:lnTo>
                    <a:pt x="10668" y="2465"/>
                  </a:lnTo>
                  <a:lnTo>
                    <a:pt x="10230" y="2698"/>
                  </a:lnTo>
                  <a:lnTo>
                    <a:pt x="9806" y="2945"/>
                  </a:lnTo>
                  <a:lnTo>
                    <a:pt x="9395" y="3218"/>
                  </a:lnTo>
                  <a:lnTo>
                    <a:pt x="8984" y="3479"/>
                  </a:lnTo>
                  <a:lnTo>
                    <a:pt x="8587" y="3766"/>
                  </a:lnTo>
                  <a:lnTo>
                    <a:pt x="8190" y="4054"/>
                  </a:lnTo>
                  <a:lnTo>
                    <a:pt x="7793" y="4355"/>
                  </a:lnTo>
                  <a:lnTo>
                    <a:pt x="7423" y="4656"/>
                  </a:lnTo>
                  <a:lnTo>
                    <a:pt x="7039" y="4971"/>
                  </a:lnTo>
                  <a:lnTo>
                    <a:pt x="6683" y="5300"/>
                  </a:lnTo>
                  <a:lnTo>
                    <a:pt x="6314" y="5629"/>
                  </a:lnTo>
                  <a:lnTo>
                    <a:pt x="5971" y="5971"/>
                  </a:lnTo>
                  <a:lnTo>
                    <a:pt x="5629" y="6327"/>
                  </a:lnTo>
                  <a:lnTo>
                    <a:pt x="5300" y="6683"/>
                  </a:lnTo>
                  <a:lnTo>
                    <a:pt x="4972" y="7039"/>
                  </a:lnTo>
                  <a:lnTo>
                    <a:pt x="4657" y="7423"/>
                  </a:lnTo>
                  <a:lnTo>
                    <a:pt x="4342" y="7806"/>
                  </a:lnTo>
                  <a:lnTo>
                    <a:pt x="4054" y="8189"/>
                  </a:lnTo>
                  <a:lnTo>
                    <a:pt x="3767" y="8587"/>
                  </a:lnTo>
                  <a:lnTo>
                    <a:pt x="3479" y="8984"/>
                  </a:lnTo>
                  <a:lnTo>
                    <a:pt x="3205" y="9395"/>
                  </a:lnTo>
                  <a:lnTo>
                    <a:pt x="2945" y="9819"/>
                  </a:lnTo>
                  <a:lnTo>
                    <a:pt x="2698" y="10244"/>
                  </a:lnTo>
                  <a:lnTo>
                    <a:pt x="2466" y="10668"/>
                  </a:lnTo>
                  <a:lnTo>
                    <a:pt x="2233" y="11106"/>
                  </a:lnTo>
                  <a:lnTo>
                    <a:pt x="2014" y="11545"/>
                  </a:lnTo>
                  <a:lnTo>
                    <a:pt x="1795" y="11996"/>
                  </a:lnTo>
                  <a:lnTo>
                    <a:pt x="1603" y="12448"/>
                  </a:lnTo>
                  <a:lnTo>
                    <a:pt x="1411" y="12914"/>
                  </a:lnTo>
                  <a:lnTo>
                    <a:pt x="1233" y="13366"/>
                  </a:lnTo>
                  <a:lnTo>
                    <a:pt x="1069" y="13845"/>
                  </a:lnTo>
                  <a:lnTo>
                    <a:pt x="918" y="14324"/>
                  </a:lnTo>
                  <a:lnTo>
                    <a:pt x="767" y="14804"/>
                  </a:lnTo>
                  <a:lnTo>
                    <a:pt x="644" y="15283"/>
                  </a:lnTo>
                  <a:lnTo>
                    <a:pt x="521" y="15776"/>
                  </a:lnTo>
                  <a:lnTo>
                    <a:pt x="411" y="16269"/>
                  </a:lnTo>
                  <a:lnTo>
                    <a:pt x="316" y="16762"/>
                  </a:lnTo>
                  <a:lnTo>
                    <a:pt x="233" y="17269"/>
                  </a:lnTo>
                  <a:lnTo>
                    <a:pt x="165" y="17775"/>
                  </a:lnTo>
                  <a:lnTo>
                    <a:pt x="110" y="18296"/>
                  </a:lnTo>
                  <a:lnTo>
                    <a:pt x="55" y="18803"/>
                  </a:lnTo>
                  <a:lnTo>
                    <a:pt x="28" y="19323"/>
                  </a:lnTo>
                  <a:lnTo>
                    <a:pt x="1" y="19843"/>
                  </a:lnTo>
                  <a:lnTo>
                    <a:pt x="1" y="20364"/>
                  </a:lnTo>
                  <a:lnTo>
                    <a:pt x="1" y="20898"/>
                  </a:lnTo>
                  <a:lnTo>
                    <a:pt x="28" y="21418"/>
                  </a:lnTo>
                  <a:lnTo>
                    <a:pt x="55" y="21939"/>
                  </a:lnTo>
                  <a:lnTo>
                    <a:pt x="110" y="22445"/>
                  </a:lnTo>
                  <a:lnTo>
                    <a:pt x="165" y="22952"/>
                  </a:lnTo>
                  <a:lnTo>
                    <a:pt x="233" y="23459"/>
                  </a:lnTo>
                  <a:lnTo>
                    <a:pt x="316" y="23965"/>
                  </a:lnTo>
                  <a:lnTo>
                    <a:pt x="411" y="24472"/>
                  </a:lnTo>
                  <a:lnTo>
                    <a:pt x="521" y="24965"/>
                  </a:lnTo>
                  <a:lnTo>
                    <a:pt x="644" y="25444"/>
                  </a:lnTo>
                  <a:lnTo>
                    <a:pt x="767" y="25937"/>
                  </a:lnTo>
                  <a:lnTo>
                    <a:pt x="918" y="26417"/>
                  </a:lnTo>
                  <a:lnTo>
                    <a:pt x="1069" y="26896"/>
                  </a:lnTo>
                  <a:lnTo>
                    <a:pt x="1233" y="27361"/>
                  </a:lnTo>
                  <a:lnTo>
                    <a:pt x="1411" y="27827"/>
                  </a:lnTo>
                  <a:lnTo>
                    <a:pt x="1603" y="28293"/>
                  </a:lnTo>
                  <a:lnTo>
                    <a:pt x="1795" y="28745"/>
                  </a:lnTo>
                  <a:lnTo>
                    <a:pt x="2014" y="29183"/>
                  </a:lnTo>
                  <a:lnTo>
                    <a:pt x="2233" y="29635"/>
                  </a:lnTo>
                  <a:lnTo>
                    <a:pt x="2466" y="30073"/>
                  </a:lnTo>
                  <a:lnTo>
                    <a:pt x="2698" y="30497"/>
                  </a:lnTo>
                  <a:lnTo>
                    <a:pt x="2945" y="30922"/>
                  </a:lnTo>
                  <a:lnTo>
                    <a:pt x="3205" y="31333"/>
                  </a:lnTo>
                  <a:lnTo>
                    <a:pt x="3479" y="31744"/>
                  </a:lnTo>
                  <a:lnTo>
                    <a:pt x="3767" y="32154"/>
                  </a:lnTo>
                  <a:lnTo>
                    <a:pt x="4054" y="32538"/>
                  </a:lnTo>
                  <a:lnTo>
                    <a:pt x="4342" y="32935"/>
                  </a:lnTo>
                  <a:lnTo>
                    <a:pt x="4657" y="33318"/>
                  </a:lnTo>
                  <a:lnTo>
                    <a:pt x="4972" y="33688"/>
                  </a:lnTo>
                  <a:lnTo>
                    <a:pt x="5300" y="34058"/>
                  </a:lnTo>
                  <a:lnTo>
                    <a:pt x="5629" y="34414"/>
                  </a:lnTo>
                  <a:lnTo>
                    <a:pt x="5971" y="34756"/>
                  </a:lnTo>
                  <a:lnTo>
                    <a:pt x="6314" y="35099"/>
                  </a:lnTo>
                  <a:lnTo>
                    <a:pt x="6683" y="35441"/>
                  </a:lnTo>
                  <a:lnTo>
                    <a:pt x="7039" y="35756"/>
                  </a:lnTo>
                  <a:lnTo>
                    <a:pt x="7423" y="36071"/>
                  </a:lnTo>
                  <a:lnTo>
                    <a:pt x="7793" y="36386"/>
                  </a:lnTo>
                  <a:lnTo>
                    <a:pt x="8190" y="36687"/>
                  </a:lnTo>
                  <a:lnTo>
                    <a:pt x="8587" y="36975"/>
                  </a:lnTo>
                  <a:lnTo>
                    <a:pt x="8984" y="37249"/>
                  </a:lnTo>
                  <a:lnTo>
                    <a:pt x="9395" y="37523"/>
                  </a:lnTo>
                  <a:lnTo>
                    <a:pt x="9806" y="37783"/>
                  </a:lnTo>
                  <a:lnTo>
                    <a:pt x="10230" y="38029"/>
                  </a:lnTo>
                  <a:lnTo>
                    <a:pt x="10668" y="38276"/>
                  </a:lnTo>
                  <a:lnTo>
                    <a:pt x="11107" y="38509"/>
                  </a:lnTo>
                  <a:lnTo>
                    <a:pt x="11545" y="38728"/>
                  </a:lnTo>
                  <a:lnTo>
                    <a:pt x="11997" y="38933"/>
                  </a:lnTo>
                  <a:lnTo>
                    <a:pt x="12449" y="39125"/>
                  </a:lnTo>
                  <a:lnTo>
                    <a:pt x="12901" y="39317"/>
                  </a:lnTo>
                  <a:lnTo>
                    <a:pt x="13366" y="39495"/>
                  </a:lnTo>
                  <a:lnTo>
                    <a:pt x="13845" y="39659"/>
                  </a:lnTo>
                  <a:lnTo>
                    <a:pt x="14311" y="39823"/>
                  </a:lnTo>
                  <a:lnTo>
                    <a:pt x="14790" y="39960"/>
                  </a:lnTo>
                  <a:lnTo>
                    <a:pt x="15283" y="40097"/>
                  </a:lnTo>
                  <a:lnTo>
                    <a:pt x="15776" y="40207"/>
                  </a:lnTo>
                  <a:lnTo>
                    <a:pt x="16269" y="40316"/>
                  </a:lnTo>
                  <a:lnTo>
                    <a:pt x="16762" y="40412"/>
                  </a:lnTo>
                  <a:lnTo>
                    <a:pt x="17269" y="40494"/>
                  </a:lnTo>
                  <a:lnTo>
                    <a:pt x="17776" y="40576"/>
                  </a:lnTo>
                  <a:lnTo>
                    <a:pt x="18282" y="40631"/>
                  </a:lnTo>
                  <a:lnTo>
                    <a:pt x="18803" y="40672"/>
                  </a:lnTo>
                  <a:lnTo>
                    <a:pt x="19323" y="40713"/>
                  </a:lnTo>
                  <a:lnTo>
                    <a:pt x="19844" y="40727"/>
                  </a:lnTo>
                  <a:lnTo>
                    <a:pt x="20364" y="40741"/>
                  </a:lnTo>
                  <a:lnTo>
                    <a:pt x="20884" y="40727"/>
                  </a:lnTo>
                  <a:lnTo>
                    <a:pt x="21405" y="40713"/>
                  </a:lnTo>
                  <a:lnTo>
                    <a:pt x="21925" y="40672"/>
                  </a:lnTo>
                  <a:lnTo>
                    <a:pt x="22445" y="40631"/>
                  </a:lnTo>
                  <a:lnTo>
                    <a:pt x="22952" y="40576"/>
                  </a:lnTo>
                  <a:lnTo>
                    <a:pt x="23459" y="40494"/>
                  </a:lnTo>
                  <a:lnTo>
                    <a:pt x="23966" y="40412"/>
                  </a:lnTo>
                  <a:lnTo>
                    <a:pt x="24458" y="40316"/>
                  </a:lnTo>
                  <a:lnTo>
                    <a:pt x="24965" y="40207"/>
                  </a:lnTo>
                  <a:lnTo>
                    <a:pt x="25444" y="40097"/>
                  </a:lnTo>
                  <a:lnTo>
                    <a:pt x="25937" y="39960"/>
                  </a:lnTo>
                  <a:lnTo>
                    <a:pt x="26417" y="39823"/>
                  </a:lnTo>
                  <a:lnTo>
                    <a:pt x="26896" y="39659"/>
                  </a:lnTo>
                  <a:lnTo>
                    <a:pt x="27362" y="39495"/>
                  </a:lnTo>
                  <a:lnTo>
                    <a:pt x="27827" y="39317"/>
                  </a:lnTo>
                  <a:lnTo>
                    <a:pt x="28279" y="39125"/>
                  </a:lnTo>
                  <a:lnTo>
                    <a:pt x="28745" y="38933"/>
                  </a:lnTo>
                  <a:lnTo>
                    <a:pt x="29183" y="38728"/>
                  </a:lnTo>
                  <a:lnTo>
                    <a:pt x="29635" y="38509"/>
                  </a:lnTo>
                  <a:lnTo>
                    <a:pt x="30059" y="38276"/>
                  </a:lnTo>
                  <a:lnTo>
                    <a:pt x="30498" y="38029"/>
                  </a:lnTo>
                  <a:lnTo>
                    <a:pt x="30922" y="37783"/>
                  </a:lnTo>
                  <a:lnTo>
                    <a:pt x="31333" y="37523"/>
                  </a:lnTo>
                  <a:lnTo>
                    <a:pt x="31744" y="37249"/>
                  </a:lnTo>
                  <a:lnTo>
                    <a:pt x="32155" y="36975"/>
                  </a:lnTo>
                  <a:lnTo>
                    <a:pt x="32538" y="36687"/>
                  </a:lnTo>
                  <a:lnTo>
                    <a:pt x="32935" y="36386"/>
                  </a:lnTo>
                  <a:lnTo>
                    <a:pt x="33319" y="36071"/>
                  </a:lnTo>
                  <a:lnTo>
                    <a:pt x="33688" y="35756"/>
                  </a:lnTo>
                  <a:lnTo>
                    <a:pt x="34058" y="35441"/>
                  </a:lnTo>
                  <a:lnTo>
                    <a:pt x="34414" y="35099"/>
                  </a:lnTo>
                  <a:lnTo>
                    <a:pt x="34757" y="34756"/>
                  </a:lnTo>
                  <a:lnTo>
                    <a:pt x="35099" y="34414"/>
                  </a:lnTo>
                  <a:lnTo>
                    <a:pt x="35441" y="34058"/>
                  </a:lnTo>
                  <a:lnTo>
                    <a:pt x="35756" y="33688"/>
                  </a:lnTo>
                  <a:lnTo>
                    <a:pt x="36071" y="33318"/>
                  </a:lnTo>
                  <a:lnTo>
                    <a:pt x="36386" y="32935"/>
                  </a:lnTo>
                  <a:lnTo>
                    <a:pt x="36687" y="32538"/>
                  </a:lnTo>
                  <a:lnTo>
                    <a:pt x="36975" y="32154"/>
                  </a:lnTo>
                  <a:lnTo>
                    <a:pt x="37249" y="31744"/>
                  </a:lnTo>
                  <a:lnTo>
                    <a:pt x="37523" y="31333"/>
                  </a:lnTo>
                  <a:lnTo>
                    <a:pt x="37783" y="30922"/>
                  </a:lnTo>
                  <a:lnTo>
                    <a:pt x="38029" y="30497"/>
                  </a:lnTo>
                  <a:lnTo>
                    <a:pt x="38276" y="30073"/>
                  </a:lnTo>
                  <a:lnTo>
                    <a:pt x="38509" y="29635"/>
                  </a:lnTo>
                  <a:lnTo>
                    <a:pt x="38728" y="29183"/>
                  </a:lnTo>
                  <a:lnTo>
                    <a:pt x="38933" y="28745"/>
                  </a:lnTo>
                  <a:lnTo>
                    <a:pt x="39139" y="28293"/>
                  </a:lnTo>
                  <a:lnTo>
                    <a:pt x="39317" y="27827"/>
                  </a:lnTo>
                  <a:lnTo>
                    <a:pt x="39495" y="27361"/>
                  </a:lnTo>
                  <a:lnTo>
                    <a:pt x="39659" y="26896"/>
                  </a:lnTo>
                  <a:lnTo>
                    <a:pt x="39823" y="26417"/>
                  </a:lnTo>
                  <a:lnTo>
                    <a:pt x="39960" y="25937"/>
                  </a:lnTo>
                  <a:lnTo>
                    <a:pt x="40097" y="25444"/>
                  </a:lnTo>
                  <a:lnTo>
                    <a:pt x="40221" y="24965"/>
                  </a:lnTo>
                  <a:lnTo>
                    <a:pt x="40316" y="24472"/>
                  </a:lnTo>
                  <a:lnTo>
                    <a:pt x="40412" y="23965"/>
                  </a:lnTo>
                  <a:lnTo>
                    <a:pt x="40508" y="23459"/>
                  </a:lnTo>
                  <a:lnTo>
                    <a:pt x="40577" y="22952"/>
                  </a:lnTo>
                  <a:lnTo>
                    <a:pt x="40631" y="22445"/>
                  </a:lnTo>
                  <a:lnTo>
                    <a:pt x="40672" y="21939"/>
                  </a:lnTo>
                  <a:lnTo>
                    <a:pt x="40714" y="21418"/>
                  </a:lnTo>
                  <a:lnTo>
                    <a:pt x="40727" y="20898"/>
                  </a:lnTo>
                  <a:lnTo>
                    <a:pt x="40741" y="20364"/>
                  </a:lnTo>
                  <a:lnTo>
                    <a:pt x="40727" y="19843"/>
                  </a:lnTo>
                  <a:lnTo>
                    <a:pt x="40714" y="19323"/>
                  </a:lnTo>
                  <a:lnTo>
                    <a:pt x="40672" y="18803"/>
                  </a:lnTo>
                  <a:lnTo>
                    <a:pt x="40631" y="18296"/>
                  </a:lnTo>
                  <a:lnTo>
                    <a:pt x="40577" y="17775"/>
                  </a:lnTo>
                  <a:lnTo>
                    <a:pt x="40508" y="17269"/>
                  </a:lnTo>
                  <a:lnTo>
                    <a:pt x="40412" y="16762"/>
                  </a:lnTo>
                  <a:lnTo>
                    <a:pt x="40316" y="16269"/>
                  </a:lnTo>
                  <a:lnTo>
                    <a:pt x="40221" y="15776"/>
                  </a:lnTo>
                  <a:lnTo>
                    <a:pt x="40097" y="15283"/>
                  </a:lnTo>
                  <a:lnTo>
                    <a:pt x="39960" y="14804"/>
                  </a:lnTo>
                  <a:lnTo>
                    <a:pt x="39823" y="14324"/>
                  </a:lnTo>
                  <a:lnTo>
                    <a:pt x="39659" y="13845"/>
                  </a:lnTo>
                  <a:lnTo>
                    <a:pt x="39495" y="13366"/>
                  </a:lnTo>
                  <a:lnTo>
                    <a:pt x="39317" y="12914"/>
                  </a:lnTo>
                  <a:lnTo>
                    <a:pt x="39139" y="12448"/>
                  </a:lnTo>
                  <a:lnTo>
                    <a:pt x="38933" y="11996"/>
                  </a:lnTo>
                  <a:lnTo>
                    <a:pt x="38728" y="11545"/>
                  </a:lnTo>
                  <a:lnTo>
                    <a:pt x="38509" y="11106"/>
                  </a:lnTo>
                  <a:lnTo>
                    <a:pt x="38276" y="10668"/>
                  </a:lnTo>
                  <a:lnTo>
                    <a:pt x="38029" y="10244"/>
                  </a:lnTo>
                  <a:lnTo>
                    <a:pt x="37783" y="9819"/>
                  </a:lnTo>
                  <a:lnTo>
                    <a:pt x="37523" y="9395"/>
                  </a:lnTo>
                  <a:lnTo>
                    <a:pt x="37249" y="8984"/>
                  </a:lnTo>
                  <a:lnTo>
                    <a:pt x="36975" y="8587"/>
                  </a:lnTo>
                  <a:lnTo>
                    <a:pt x="36687" y="8189"/>
                  </a:lnTo>
                  <a:lnTo>
                    <a:pt x="36386" y="7806"/>
                  </a:lnTo>
                  <a:lnTo>
                    <a:pt x="36071" y="7423"/>
                  </a:lnTo>
                  <a:lnTo>
                    <a:pt x="35756" y="7039"/>
                  </a:lnTo>
                  <a:lnTo>
                    <a:pt x="35441" y="6683"/>
                  </a:lnTo>
                  <a:lnTo>
                    <a:pt x="35099" y="6327"/>
                  </a:lnTo>
                  <a:lnTo>
                    <a:pt x="34757" y="5971"/>
                  </a:lnTo>
                  <a:lnTo>
                    <a:pt x="34414" y="5629"/>
                  </a:lnTo>
                  <a:lnTo>
                    <a:pt x="34058" y="5300"/>
                  </a:lnTo>
                  <a:lnTo>
                    <a:pt x="33688" y="4971"/>
                  </a:lnTo>
                  <a:lnTo>
                    <a:pt x="33319" y="4656"/>
                  </a:lnTo>
                  <a:lnTo>
                    <a:pt x="32935" y="4355"/>
                  </a:lnTo>
                  <a:lnTo>
                    <a:pt x="32538" y="4054"/>
                  </a:lnTo>
                  <a:lnTo>
                    <a:pt x="32155" y="3766"/>
                  </a:lnTo>
                  <a:lnTo>
                    <a:pt x="31744" y="3479"/>
                  </a:lnTo>
                  <a:lnTo>
                    <a:pt x="31333" y="3218"/>
                  </a:lnTo>
                  <a:lnTo>
                    <a:pt x="30922" y="2945"/>
                  </a:lnTo>
                  <a:lnTo>
                    <a:pt x="30498" y="2698"/>
                  </a:lnTo>
                  <a:lnTo>
                    <a:pt x="30059" y="2465"/>
                  </a:lnTo>
                  <a:lnTo>
                    <a:pt x="29635" y="2232"/>
                  </a:lnTo>
                  <a:lnTo>
                    <a:pt x="29183" y="2013"/>
                  </a:lnTo>
                  <a:lnTo>
                    <a:pt x="28745" y="1794"/>
                  </a:lnTo>
                  <a:lnTo>
                    <a:pt x="28279" y="1603"/>
                  </a:lnTo>
                  <a:lnTo>
                    <a:pt x="27827" y="1411"/>
                  </a:lnTo>
                  <a:lnTo>
                    <a:pt x="27362" y="1233"/>
                  </a:lnTo>
                  <a:lnTo>
                    <a:pt x="26896" y="1068"/>
                  </a:lnTo>
                  <a:lnTo>
                    <a:pt x="26417" y="918"/>
                  </a:lnTo>
                  <a:lnTo>
                    <a:pt x="25937" y="767"/>
                  </a:lnTo>
                  <a:lnTo>
                    <a:pt x="25444" y="644"/>
                  </a:lnTo>
                  <a:lnTo>
                    <a:pt x="24965" y="521"/>
                  </a:lnTo>
                  <a:lnTo>
                    <a:pt x="24458" y="411"/>
                  </a:lnTo>
                  <a:lnTo>
                    <a:pt x="23966" y="315"/>
                  </a:lnTo>
                  <a:lnTo>
                    <a:pt x="23459" y="233"/>
                  </a:lnTo>
                  <a:lnTo>
                    <a:pt x="22952" y="165"/>
                  </a:lnTo>
                  <a:lnTo>
                    <a:pt x="22445" y="96"/>
                  </a:lnTo>
                  <a:lnTo>
                    <a:pt x="21925" y="55"/>
                  </a:lnTo>
                  <a:lnTo>
                    <a:pt x="21405" y="28"/>
                  </a:lnTo>
                  <a:lnTo>
                    <a:pt x="20884" y="0"/>
                  </a:lnTo>
                  <a:close/>
                </a:path>
              </a:pathLst>
            </a:custGeom>
            <a:solidFill>
              <a:srgbClr val="A6C5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731400" y="4078675"/>
              <a:ext cx="265000" cy="172925"/>
            </a:xfrm>
            <a:custGeom>
              <a:avLst/>
              <a:gdLst/>
              <a:ahLst/>
              <a:cxnLst/>
              <a:rect l="l" t="t" r="r" b="b"/>
              <a:pathLst>
                <a:path w="10600" h="6917" extrusionOk="0">
                  <a:moveTo>
                    <a:pt x="2109" y="1"/>
                  </a:moveTo>
                  <a:lnTo>
                    <a:pt x="2027" y="14"/>
                  </a:lnTo>
                  <a:lnTo>
                    <a:pt x="1835" y="69"/>
                  </a:lnTo>
                  <a:lnTo>
                    <a:pt x="1671" y="151"/>
                  </a:lnTo>
                  <a:lnTo>
                    <a:pt x="1520" y="247"/>
                  </a:lnTo>
                  <a:lnTo>
                    <a:pt x="1397" y="384"/>
                  </a:lnTo>
                  <a:lnTo>
                    <a:pt x="1288" y="535"/>
                  </a:lnTo>
                  <a:lnTo>
                    <a:pt x="1205" y="699"/>
                  </a:lnTo>
                  <a:lnTo>
                    <a:pt x="1164" y="781"/>
                  </a:lnTo>
                  <a:lnTo>
                    <a:pt x="1151" y="877"/>
                  </a:lnTo>
                  <a:lnTo>
                    <a:pt x="0" y="6916"/>
                  </a:lnTo>
                  <a:lnTo>
                    <a:pt x="10600" y="6916"/>
                  </a:lnTo>
                  <a:lnTo>
                    <a:pt x="9449" y="877"/>
                  </a:lnTo>
                  <a:lnTo>
                    <a:pt x="9422" y="781"/>
                  </a:lnTo>
                  <a:lnTo>
                    <a:pt x="9395" y="699"/>
                  </a:lnTo>
                  <a:lnTo>
                    <a:pt x="9312" y="535"/>
                  </a:lnTo>
                  <a:lnTo>
                    <a:pt x="9203" y="384"/>
                  </a:lnTo>
                  <a:lnTo>
                    <a:pt x="9066" y="247"/>
                  </a:lnTo>
                  <a:lnTo>
                    <a:pt x="8915" y="151"/>
                  </a:lnTo>
                  <a:lnTo>
                    <a:pt x="8751" y="69"/>
                  </a:lnTo>
                  <a:lnTo>
                    <a:pt x="8573" y="14"/>
                  </a:lnTo>
                  <a:lnTo>
                    <a:pt x="84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2307225" y="4221100"/>
              <a:ext cx="278000" cy="278350"/>
            </a:xfrm>
            <a:custGeom>
              <a:avLst/>
              <a:gdLst/>
              <a:ahLst/>
              <a:cxnLst/>
              <a:rect l="l" t="t" r="r" b="b"/>
              <a:pathLst>
                <a:path w="11120" h="11134" extrusionOk="0">
                  <a:moveTo>
                    <a:pt x="5341" y="0"/>
                  </a:moveTo>
                  <a:lnTo>
                    <a:pt x="5149" y="41"/>
                  </a:lnTo>
                  <a:lnTo>
                    <a:pt x="4985" y="96"/>
                  </a:lnTo>
                  <a:lnTo>
                    <a:pt x="4821" y="192"/>
                  </a:lnTo>
                  <a:lnTo>
                    <a:pt x="4738" y="247"/>
                  </a:lnTo>
                  <a:lnTo>
                    <a:pt x="4670" y="315"/>
                  </a:lnTo>
                  <a:lnTo>
                    <a:pt x="2629" y="2356"/>
                  </a:lnTo>
                  <a:lnTo>
                    <a:pt x="2356" y="2630"/>
                  </a:lnTo>
                  <a:lnTo>
                    <a:pt x="301" y="4684"/>
                  </a:lnTo>
                  <a:lnTo>
                    <a:pt x="247" y="4752"/>
                  </a:lnTo>
                  <a:lnTo>
                    <a:pt x="192" y="4821"/>
                  </a:lnTo>
                  <a:lnTo>
                    <a:pt x="96" y="4985"/>
                  </a:lnTo>
                  <a:lnTo>
                    <a:pt x="28" y="5163"/>
                  </a:lnTo>
                  <a:lnTo>
                    <a:pt x="0" y="5341"/>
                  </a:lnTo>
                  <a:lnTo>
                    <a:pt x="0" y="5519"/>
                  </a:lnTo>
                  <a:lnTo>
                    <a:pt x="28" y="5711"/>
                  </a:lnTo>
                  <a:lnTo>
                    <a:pt x="82" y="5889"/>
                  </a:lnTo>
                  <a:lnTo>
                    <a:pt x="123" y="5971"/>
                  </a:lnTo>
                  <a:lnTo>
                    <a:pt x="178" y="6053"/>
                  </a:lnTo>
                  <a:lnTo>
                    <a:pt x="3629" y="11134"/>
                  </a:lnTo>
                  <a:lnTo>
                    <a:pt x="7231" y="7519"/>
                  </a:lnTo>
                  <a:lnTo>
                    <a:pt x="7518" y="7245"/>
                  </a:lnTo>
                  <a:lnTo>
                    <a:pt x="11120" y="3629"/>
                  </a:lnTo>
                  <a:lnTo>
                    <a:pt x="6039" y="178"/>
                  </a:lnTo>
                  <a:lnTo>
                    <a:pt x="5957" y="137"/>
                  </a:lnTo>
                  <a:lnTo>
                    <a:pt x="5875" y="96"/>
                  </a:lnTo>
                  <a:lnTo>
                    <a:pt x="5697" y="28"/>
                  </a:lnTo>
                  <a:lnTo>
                    <a:pt x="5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2164800" y="4645275"/>
              <a:ext cx="172575" cy="265000"/>
            </a:xfrm>
            <a:custGeom>
              <a:avLst/>
              <a:gdLst/>
              <a:ahLst/>
              <a:cxnLst/>
              <a:rect l="l" t="t" r="r" b="b"/>
              <a:pathLst>
                <a:path w="6903" h="10600" extrusionOk="0">
                  <a:moveTo>
                    <a:pt x="6902" y="1"/>
                  </a:moveTo>
                  <a:lnTo>
                    <a:pt x="877" y="1151"/>
                  </a:lnTo>
                  <a:lnTo>
                    <a:pt x="781" y="1178"/>
                  </a:lnTo>
                  <a:lnTo>
                    <a:pt x="685" y="1206"/>
                  </a:lnTo>
                  <a:lnTo>
                    <a:pt x="521" y="1288"/>
                  </a:lnTo>
                  <a:lnTo>
                    <a:pt x="370" y="1397"/>
                  </a:lnTo>
                  <a:lnTo>
                    <a:pt x="247" y="1534"/>
                  </a:lnTo>
                  <a:lnTo>
                    <a:pt x="137" y="1685"/>
                  </a:lnTo>
                  <a:lnTo>
                    <a:pt x="69" y="1849"/>
                  </a:lnTo>
                  <a:lnTo>
                    <a:pt x="14" y="2027"/>
                  </a:lnTo>
                  <a:lnTo>
                    <a:pt x="0" y="2123"/>
                  </a:lnTo>
                  <a:lnTo>
                    <a:pt x="0" y="2219"/>
                  </a:lnTo>
                  <a:lnTo>
                    <a:pt x="0" y="5109"/>
                  </a:lnTo>
                  <a:lnTo>
                    <a:pt x="0" y="5506"/>
                  </a:lnTo>
                  <a:lnTo>
                    <a:pt x="0" y="8395"/>
                  </a:lnTo>
                  <a:lnTo>
                    <a:pt x="0" y="8491"/>
                  </a:lnTo>
                  <a:lnTo>
                    <a:pt x="14" y="8587"/>
                  </a:lnTo>
                  <a:lnTo>
                    <a:pt x="69" y="8765"/>
                  </a:lnTo>
                  <a:lnTo>
                    <a:pt x="137" y="8929"/>
                  </a:lnTo>
                  <a:lnTo>
                    <a:pt x="247" y="9080"/>
                  </a:lnTo>
                  <a:lnTo>
                    <a:pt x="370" y="9203"/>
                  </a:lnTo>
                  <a:lnTo>
                    <a:pt x="521" y="9313"/>
                  </a:lnTo>
                  <a:lnTo>
                    <a:pt x="685" y="9395"/>
                  </a:lnTo>
                  <a:lnTo>
                    <a:pt x="781" y="9436"/>
                  </a:lnTo>
                  <a:lnTo>
                    <a:pt x="877" y="9450"/>
                  </a:lnTo>
                  <a:lnTo>
                    <a:pt x="6902" y="10600"/>
                  </a:lnTo>
                  <a:lnTo>
                    <a:pt x="6902" y="5506"/>
                  </a:lnTo>
                  <a:lnTo>
                    <a:pt x="6902" y="5109"/>
                  </a:lnTo>
                  <a:lnTo>
                    <a:pt x="69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2307225" y="5056450"/>
              <a:ext cx="278000" cy="278025"/>
            </a:xfrm>
            <a:custGeom>
              <a:avLst/>
              <a:gdLst/>
              <a:ahLst/>
              <a:cxnLst/>
              <a:rect l="l" t="t" r="r" b="b"/>
              <a:pathLst>
                <a:path w="11120" h="11121" extrusionOk="0">
                  <a:moveTo>
                    <a:pt x="3629" y="0"/>
                  </a:moveTo>
                  <a:lnTo>
                    <a:pt x="178" y="5081"/>
                  </a:lnTo>
                  <a:lnTo>
                    <a:pt x="123" y="5163"/>
                  </a:lnTo>
                  <a:lnTo>
                    <a:pt x="82" y="5245"/>
                  </a:lnTo>
                  <a:lnTo>
                    <a:pt x="28" y="5423"/>
                  </a:lnTo>
                  <a:lnTo>
                    <a:pt x="0" y="5601"/>
                  </a:lnTo>
                  <a:lnTo>
                    <a:pt x="0" y="5779"/>
                  </a:lnTo>
                  <a:lnTo>
                    <a:pt x="28" y="5971"/>
                  </a:lnTo>
                  <a:lnTo>
                    <a:pt x="96" y="6135"/>
                  </a:lnTo>
                  <a:lnTo>
                    <a:pt x="178" y="6300"/>
                  </a:lnTo>
                  <a:lnTo>
                    <a:pt x="247" y="6382"/>
                  </a:lnTo>
                  <a:lnTo>
                    <a:pt x="301" y="6450"/>
                  </a:lnTo>
                  <a:lnTo>
                    <a:pt x="2356" y="8491"/>
                  </a:lnTo>
                  <a:lnTo>
                    <a:pt x="2629" y="8765"/>
                  </a:lnTo>
                  <a:lnTo>
                    <a:pt x="4670" y="10819"/>
                  </a:lnTo>
                  <a:lnTo>
                    <a:pt x="4738" y="10874"/>
                  </a:lnTo>
                  <a:lnTo>
                    <a:pt x="4821" y="10942"/>
                  </a:lnTo>
                  <a:lnTo>
                    <a:pt x="4903" y="10983"/>
                  </a:lnTo>
                  <a:lnTo>
                    <a:pt x="4985" y="11024"/>
                  </a:lnTo>
                  <a:lnTo>
                    <a:pt x="5149" y="11093"/>
                  </a:lnTo>
                  <a:lnTo>
                    <a:pt x="5341" y="11120"/>
                  </a:lnTo>
                  <a:lnTo>
                    <a:pt x="5519" y="11120"/>
                  </a:lnTo>
                  <a:lnTo>
                    <a:pt x="5697" y="11093"/>
                  </a:lnTo>
                  <a:lnTo>
                    <a:pt x="5875" y="11038"/>
                  </a:lnTo>
                  <a:lnTo>
                    <a:pt x="5957" y="10997"/>
                  </a:lnTo>
                  <a:lnTo>
                    <a:pt x="6039" y="10942"/>
                  </a:lnTo>
                  <a:lnTo>
                    <a:pt x="11120" y="7491"/>
                  </a:lnTo>
                  <a:lnTo>
                    <a:pt x="7518" y="3890"/>
                  </a:lnTo>
                  <a:lnTo>
                    <a:pt x="7231" y="3602"/>
                  </a:lnTo>
                  <a:lnTo>
                    <a:pt x="36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2731400" y="5304325"/>
              <a:ext cx="265000" cy="172550"/>
            </a:xfrm>
            <a:custGeom>
              <a:avLst/>
              <a:gdLst/>
              <a:ahLst/>
              <a:cxnLst/>
              <a:rect l="l" t="t" r="r" b="b"/>
              <a:pathLst>
                <a:path w="10600" h="6902" extrusionOk="0">
                  <a:moveTo>
                    <a:pt x="0" y="0"/>
                  </a:moveTo>
                  <a:lnTo>
                    <a:pt x="1151" y="6026"/>
                  </a:lnTo>
                  <a:lnTo>
                    <a:pt x="1164" y="6121"/>
                  </a:lnTo>
                  <a:lnTo>
                    <a:pt x="1205" y="6217"/>
                  </a:lnTo>
                  <a:lnTo>
                    <a:pt x="1288" y="6382"/>
                  </a:lnTo>
                  <a:lnTo>
                    <a:pt x="1397" y="6532"/>
                  </a:lnTo>
                  <a:lnTo>
                    <a:pt x="1520" y="6656"/>
                  </a:lnTo>
                  <a:lnTo>
                    <a:pt x="1671" y="6765"/>
                  </a:lnTo>
                  <a:lnTo>
                    <a:pt x="1835" y="6847"/>
                  </a:lnTo>
                  <a:lnTo>
                    <a:pt x="2027" y="6888"/>
                  </a:lnTo>
                  <a:lnTo>
                    <a:pt x="2109" y="6902"/>
                  </a:lnTo>
                  <a:lnTo>
                    <a:pt x="8477" y="6902"/>
                  </a:lnTo>
                  <a:lnTo>
                    <a:pt x="8573" y="6888"/>
                  </a:lnTo>
                  <a:lnTo>
                    <a:pt x="8751" y="6847"/>
                  </a:lnTo>
                  <a:lnTo>
                    <a:pt x="8915" y="6765"/>
                  </a:lnTo>
                  <a:lnTo>
                    <a:pt x="9066" y="6656"/>
                  </a:lnTo>
                  <a:lnTo>
                    <a:pt x="9203" y="6532"/>
                  </a:lnTo>
                  <a:lnTo>
                    <a:pt x="9312" y="6382"/>
                  </a:lnTo>
                  <a:lnTo>
                    <a:pt x="9395" y="6217"/>
                  </a:lnTo>
                  <a:lnTo>
                    <a:pt x="9422" y="6121"/>
                  </a:lnTo>
                  <a:lnTo>
                    <a:pt x="9449" y="6026"/>
                  </a:lnTo>
                  <a:lnTo>
                    <a:pt x="106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142225" y="5056450"/>
              <a:ext cx="278350" cy="278025"/>
            </a:xfrm>
            <a:custGeom>
              <a:avLst/>
              <a:gdLst/>
              <a:ahLst/>
              <a:cxnLst/>
              <a:rect l="l" t="t" r="r" b="b"/>
              <a:pathLst>
                <a:path w="11134" h="11121" extrusionOk="0">
                  <a:moveTo>
                    <a:pt x="7505" y="0"/>
                  </a:moveTo>
                  <a:lnTo>
                    <a:pt x="3890" y="3602"/>
                  </a:lnTo>
                  <a:lnTo>
                    <a:pt x="3616" y="3890"/>
                  </a:lnTo>
                  <a:lnTo>
                    <a:pt x="0" y="7491"/>
                  </a:lnTo>
                  <a:lnTo>
                    <a:pt x="5081" y="10942"/>
                  </a:lnTo>
                  <a:lnTo>
                    <a:pt x="5163" y="10997"/>
                  </a:lnTo>
                  <a:lnTo>
                    <a:pt x="5245" y="11038"/>
                  </a:lnTo>
                  <a:lnTo>
                    <a:pt x="5423" y="11093"/>
                  </a:lnTo>
                  <a:lnTo>
                    <a:pt x="5615" y="11120"/>
                  </a:lnTo>
                  <a:lnTo>
                    <a:pt x="5793" y="11120"/>
                  </a:lnTo>
                  <a:lnTo>
                    <a:pt x="5971" y="11093"/>
                  </a:lnTo>
                  <a:lnTo>
                    <a:pt x="6149" y="11024"/>
                  </a:lnTo>
                  <a:lnTo>
                    <a:pt x="6313" y="10942"/>
                  </a:lnTo>
                  <a:lnTo>
                    <a:pt x="6382" y="10874"/>
                  </a:lnTo>
                  <a:lnTo>
                    <a:pt x="6450" y="10819"/>
                  </a:lnTo>
                  <a:lnTo>
                    <a:pt x="8505" y="8765"/>
                  </a:lnTo>
                  <a:lnTo>
                    <a:pt x="8778" y="8491"/>
                  </a:lnTo>
                  <a:lnTo>
                    <a:pt x="10819" y="6450"/>
                  </a:lnTo>
                  <a:lnTo>
                    <a:pt x="10887" y="6382"/>
                  </a:lnTo>
                  <a:lnTo>
                    <a:pt x="10942" y="6300"/>
                  </a:lnTo>
                  <a:lnTo>
                    <a:pt x="10997" y="6218"/>
                  </a:lnTo>
                  <a:lnTo>
                    <a:pt x="11038" y="6135"/>
                  </a:lnTo>
                  <a:lnTo>
                    <a:pt x="11106" y="5971"/>
                  </a:lnTo>
                  <a:lnTo>
                    <a:pt x="11134" y="5779"/>
                  </a:lnTo>
                  <a:lnTo>
                    <a:pt x="11134" y="5601"/>
                  </a:lnTo>
                  <a:lnTo>
                    <a:pt x="11106" y="5423"/>
                  </a:lnTo>
                  <a:lnTo>
                    <a:pt x="11038" y="5245"/>
                  </a:lnTo>
                  <a:lnTo>
                    <a:pt x="10997" y="5163"/>
                  </a:lnTo>
                  <a:lnTo>
                    <a:pt x="10956" y="5081"/>
                  </a:lnTo>
                  <a:lnTo>
                    <a:pt x="7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390100" y="4645275"/>
              <a:ext cx="172900" cy="265000"/>
            </a:xfrm>
            <a:custGeom>
              <a:avLst/>
              <a:gdLst/>
              <a:ahLst/>
              <a:cxnLst/>
              <a:rect l="l" t="t" r="r" b="b"/>
              <a:pathLst>
                <a:path w="6916" h="10600" extrusionOk="0">
                  <a:moveTo>
                    <a:pt x="0" y="1"/>
                  </a:moveTo>
                  <a:lnTo>
                    <a:pt x="0" y="5109"/>
                  </a:lnTo>
                  <a:lnTo>
                    <a:pt x="0" y="5506"/>
                  </a:lnTo>
                  <a:lnTo>
                    <a:pt x="0" y="10600"/>
                  </a:lnTo>
                  <a:lnTo>
                    <a:pt x="6039" y="9450"/>
                  </a:lnTo>
                  <a:lnTo>
                    <a:pt x="6135" y="9436"/>
                  </a:lnTo>
                  <a:lnTo>
                    <a:pt x="6217" y="9395"/>
                  </a:lnTo>
                  <a:lnTo>
                    <a:pt x="6382" y="9313"/>
                  </a:lnTo>
                  <a:lnTo>
                    <a:pt x="6532" y="9203"/>
                  </a:lnTo>
                  <a:lnTo>
                    <a:pt x="6669" y="9080"/>
                  </a:lnTo>
                  <a:lnTo>
                    <a:pt x="6765" y="8929"/>
                  </a:lnTo>
                  <a:lnTo>
                    <a:pt x="6847" y="8765"/>
                  </a:lnTo>
                  <a:lnTo>
                    <a:pt x="6902" y="8587"/>
                  </a:lnTo>
                  <a:lnTo>
                    <a:pt x="6916" y="8491"/>
                  </a:lnTo>
                  <a:lnTo>
                    <a:pt x="6916" y="8395"/>
                  </a:lnTo>
                  <a:lnTo>
                    <a:pt x="6916" y="5506"/>
                  </a:lnTo>
                  <a:lnTo>
                    <a:pt x="6916" y="5109"/>
                  </a:lnTo>
                  <a:lnTo>
                    <a:pt x="6916" y="2219"/>
                  </a:lnTo>
                  <a:lnTo>
                    <a:pt x="6916" y="2123"/>
                  </a:lnTo>
                  <a:lnTo>
                    <a:pt x="6902" y="2027"/>
                  </a:lnTo>
                  <a:lnTo>
                    <a:pt x="6847" y="1849"/>
                  </a:lnTo>
                  <a:lnTo>
                    <a:pt x="6765" y="1685"/>
                  </a:lnTo>
                  <a:lnTo>
                    <a:pt x="6669" y="1534"/>
                  </a:lnTo>
                  <a:lnTo>
                    <a:pt x="6532" y="1397"/>
                  </a:lnTo>
                  <a:lnTo>
                    <a:pt x="6382" y="1288"/>
                  </a:lnTo>
                  <a:lnTo>
                    <a:pt x="6217" y="1206"/>
                  </a:lnTo>
                  <a:lnTo>
                    <a:pt x="6135" y="1178"/>
                  </a:lnTo>
                  <a:lnTo>
                    <a:pt x="6039" y="115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3142225" y="4221100"/>
              <a:ext cx="278350" cy="278350"/>
            </a:xfrm>
            <a:custGeom>
              <a:avLst/>
              <a:gdLst/>
              <a:ahLst/>
              <a:cxnLst/>
              <a:rect l="l" t="t" r="r" b="b"/>
              <a:pathLst>
                <a:path w="11134" h="11134" extrusionOk="0">
                  <a:moveTo>
                    <a:pt x="5615" y="0"/>
                  </a:moveTo>
                  <a:lnTo>
                    <a:pt x="5423" y="28"/>
                  </a:lnTo>
                  <a:lnTo>
                    <a:pt x="5245" y="96"/>
                  </a:lnTo>
                  <a:lnTo>
                    <a:pt x="5163" y="137"/>
                  </a:lnTo>
                  <a:lnTo>
                    <a:pt x="5081" y="178"/>
                  </a:lnTo>
                  <a:lnTo>
                    <a:pt x="0" y="3629"/>
                  </a:lnTo>
                  <a:lnTo>
                    <a:pt x="3616" y="7245"/>
                  </a:lnTo>
                  <a:lnTo>
                    <a:pt x="3890" y="7519"/>
                  </a:lnTo>
                  <a:lnTo>
                    <a:pt x="7505" y="11134"/>
                  </a:lnTo>
                  <a:lnTo>
                    <a:pt x="10956" y="6053"/>
                  </a:lnTo>
                  <a:lnTo>
                    <a:pt x="10997" y="5971"/>
                  </a:lnTo>
                  <a:lnTo>
                    <a:pt x="11038" y="5889"/>
                  </a:lnTo>
                  <a:lnTo>
                    <a:pt x="11106" y="5711"/>
                  </a:lnTo>
                  <a:lnTo>
                    <a:pt x="11134" y="5519"/>
                  </a:lnTo>
                  <a:lnTo>
                    <a:pt x="11134" y="5341"/>
                  </a:lnTo>
                  <a:lnTo>
                    <a:pt x="11106" y="5163"/>
                  </a:lnTo>
                  <a:lnTo>
                    <a:pt x="11038" y="4985"/>
                  </a:lnTo>
                  <a:lnTo>
                    <a:pt x="10942" y="4821"/>
                  </a:lnTo>
                  <a:lnTo>
                    <a:pt x="10887" y="4752"/>
                  </a:lnTo>
                  <a:lnTo>
                    <a:pt x="10819" y="4684"/>
                  </a:lnTo>
                  <a:lnTo>
                    <a:pt x="8778" y="2630"/>
                  </a:lnTo>
                  <a:lnTo>
                    <a:pt x="8505" y="2356"/>
                  </a:lnTo>
                  <a:lnTo>
                    <a:pt x="6450" y="315"/>
                  </a:lnTo>
                  <a:lnTo>
                    <a:pt x="6382" y="247"/>
                  </a:lnTo>
                  <a:lnTo>
                    <a:pt x="6313" y="192"/>
                  </a:lnTo>
                  <a:lnTo>
                    <a:pt x="6149" y="96"/>
                  </a:lnTo>
                  <a:lnTo>
                    <a:pt x="5971" y="41"/>
                  </a:lnTo>
                  <a:lnTo>
                    <a:pt x="57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2269900" y="4183775"/>
              <a:ext cx="1188000" cy="1188000"/>
            </a:xfrm>
            <a:custGeom>
              <a:avLst/>
              <a:gdLst/>
              <a:ahLst/>
              <a:cxnLst/>
              <a:rect l="l" t="t" r="r" b="b"/>
              <a:pathLst>
                <a:path w="47520" h="47520" extrusionOk="0">
                  <a:moveTo>
                    <a:pt x="24171" y="7464"/>
                  </a:moveTo>
                  <a:lnTo>
                    <a:pt x="24595" y="7478"/>
                  </a:lnTo>
                  <a:lnTo>
                    <a:pt x="25006" y="7505"/>
                  </a:lnTo>
                  <a:lnTo>
                    <a:pt x="25417" y="7546"/>
                  </a:lnTo>
                  <a:lnTo>
                    <a:pt x="25828" y="7587"/>
                  </a:lnTo>
                  <a:lnTo>
                    <a:pt x="26239" y="7656"/>
                  </a:lnTo>
                  <a:lnTo>
                    <a:pt x="26636" y="7711"/>
                  </a:lnTo>
                  <a:lnTo>
                    <a:pt x="27033" y="7793"/>
                  </a:lnTo>
                  <a:lnTo>
                    <a:pt x="27430" y="7875"/>
                  </a:lnTo>
                  <a:lnTo>
                    <a:pt x="27827" y="7971"/>
                  </a:lnTo>
                  <a:lnTo>
                    <a:pt x="28211" y="8080"/>
                  </a:lnTo>
                  <a:lnTo>
                    <a:pt x="28594" y="8190"/>
                  </a:lnTo>
                  <a:lnTo>
                    <a:pt x="28977" y="8313"/>
                  </a:lnTo>
                  <a:lnTo>
                    <a:pt x="29361" y="8450"/>
                  </a:lnTo>
                  <a:lnTo>
                    <a:pt x="29731" y="8601"/>
                  </a:lnTo>
                  <a:lnTo>
                    <a:pt x="30100" y="8751"/>
                  </a:lnTo>
                  <a:lnTo>
                    <a:pt x="30456" y="8902"/>
                  </a:lnTo>
                  <a:lnTo>
                    <a:pt x="30813" y="9066"/>
                  </a:lnTo>
                  <a:lnTo>
                    <a:pt x="31169" y="9244"/>
                  </a:lnTo>
                  <a:lnTo>
                    <a:pt x="31525" y="9436"/>
                  </a:lnTo>
                  <a:lnTo>
                    <a:pt x="31867" y="9628"/>
                  </a:lnTo>
                  <a:lnTo>
                    <a:pt x="32209" y="9819"/>
                  </a:lnTo>
                  <a:lnTo>
                    <a:pt x="32538" y="10039"/>
                  </a:lnTo>
                  <a:lnTo>
                    <a:pt x="32867" y="10244"/>
                  </a:lnTo>
                  <a:lnTo>
                    <a:pt x="33195" y="10477"/>
                  </a:lnTo>
                  <a:lnTo>
                    <a:pt x="33510" y="10710"/>
                  </a:lnTo>
                  <a:lnTo>
                    <a:pt x="33812" y="10942"/>
                  </a:lnTo>
                  <a:lnTo>
                    <a:pt x="34127" y="11189"/>
                  </a:lnTo>
                  <a:lnTo>
                    <a:pt x="34414" y="11435"/>
                  </a:lnTo>
                  <a:lnTo>
                    <a:pt x="34715" y="11696"/>
                  </a:lnTo>
                  <a:lnTo>
                    <a:pt x="35003" y="11969"/>
                  </a:lnTo>
                  <a:lnTo>
                    <a:pt x="35277" y="12243"/>
                  </a:lnTo>
                  <a:lnTo>
                    <a:pt x="35551" y="12517"/>
                  </a:lnTo>
                  <a:lnTo>
                    <a:pt x="35825" y="12805"/>
                  </a:lnTo>
                  <a:lnTo>
                    <a:pt x="36085" y="13106"/>
                  </a:lnTo>
                  <a:lnTo>
                    <a:pt x="36331" y="13394"/>
                  </a:lnTo>
                  <a:lnTo>
                    <a:pt x="36578" y="13709"/>
                  </a:lnTo>
                  <a:lnTo>
                    <a:pt x="36811" y="14010"/>
                  </a:lnTo>
                  <a:lnTo>
                    <a:pt x="37043" y="14339"/>
                  </a:lnTo>
                  <a:lnTo>
                    <a:pt x="37276" y="14654"/>
                  </a:lnTo>
                  <a:lnTo>
                    <a:pt x="37482" y="14982"/>
                  </a:lnTo>
                  <a:lnTo>
                    <a:pt x="37701" y="15311"/>
                  </a:lnTo>
                  <a:lnTo>
                    <a:pt x="37892" y="15653"/>
                  </a:lnTo>
                  <a:lnTo>
                    <a:pt x="38084" y="15996"/>
                  </a:lnTo>
                  <a:lnTo>
                    <a:pt x="38276" y="16352"/>
                  </a:lnTo>
                  <a:lnTo>
                    <a:pt x="38454" y="16708"/>
                  </a:lnTo>
                  <a:lnTo>
                    <a:pt x="38618" y="17064"/>
                  </a:lnTo>
                  <a:lnTo>
                    <a:pt x="38783" y="17420"/>
                  </a:lnTo>
                  <a:lnTo>
                    <a:pt x="38933" y="17790"/>
                  </a:lnTo>
                  <a:lnTo>
                    <a:pt x="39070" y="18159"/>
                  </a:lnTo>
                  <a:lnTo>
                    <a:pt x="39207" y="18543"/>
                  </a:lnTo>
                  <a:lnTo>
                    <a:pt x="39330" y="18926"/>
                  </a:lnTo>
                  <a:lnTo>
                    <a:pt x="39440" y="19310"/>
                  </a:lnTo>
                  <a:lnTo>
                    <a:pt x="39549" y="19693"/>
                  </a:lnTo>
                  <a:lnTo>
                    <a:pt x="39645" y="20090"/>
                  </a:lnTo>
                  <a:lnTo>
                    <a:pt x="39727" y="20487"/>
                  </a:lnTo>
                  <a:lnTo>
                    <a:pt x="39810" y="20884"/>
                  </a:lnTo>
                  <a:lnTo>
                    <a:pt x="39864" y="21282"/>
                  </a:lnTo>
                  <a:lnTo>
                    <a:pt x="39933" y="21692"/>
                  </a:lnTo>
                  <a:lnTo>
                    <a:pt x="39974" y="22103"/>
                  </a:lnTo>
                  <a:lnTo>
                    <a:pt x="40015" y="22514"/>
                  </a:lnTo>
                  <a:lnTo>
                    <a:pt x="40042" y="22925"/>
                  </a:lnTo>
                  <a:lnTo>
                    <a:pt x="40056" y="23349"/>
                  </a:lnTo>
                  <a:lnTo>
                    <a:pt x="40056" y="23760"/>
                  </a:lnTo>
                  <a:lnTo>
                    <a:pt x="40056" y="24185"/>
                  </a:lnTo>
                  <a:lnTo>
                    <a:pt x="40042" y="24609"/>
                  </a:lnTo>
                  <a:lnTo>
                    <a:pt x="40015" y="25020"/>
                  </a:lnTo>
                  <a:lnTo>
                    <a:pt x="39974" y="25431"/>
                  </a:lnTo>
                  <a:lnTo>
                    <a:pt x="39933" y="25842"/>
                  </a:lnTo>
                  <a:lnTo>
                    <a:pt x="39864" y="26239"/>
                  </a:lnTo>
                  <a:lnTo>
                    <a:pt x="39810" y="26650"/>
                  </a:lnTo>
                  <a:lnTo>
                    <a:pt x="39727" y="27047"/>
                  </a:lnTo>
                  <a:lnTo>
                    <a:pt x="39645" y="27444"/>
                  </a:lnTo>
                  <a:lnTo>
                    <a:pt x="39549" y="27841"/>
                  </a:lnTo>
                  <a:lnTo>
                    <a:pt x="39440" y="28225"/>
                  </a:lnTo>
                  <a:lnTo>
                    <a:pt x="39330" y="28608"/>
                  </a:lnTo>
                  <a:lnTo>
                    <a:pt x="39207" y="28991"/>
                  </a:lnTo>
                  <a:lnTo>
                    <a:pt x="39070" y="29361"/>
                  </a:lnTo>
                  <a:lnTo>
                    <a:pt x="38933" y="29731"/>
                  </a:lnTo>
                  <a:lnTo>
                    <a:pt x="38783" y="30101"/>
                  </a:lnTo>
                  <a:lnTo>
                    <a:pt x="38618" y="30470"/>
                  </a:lnTo>
                  <a:lnTo>
                    <a:pt x="38454" y="30827"/>
                  </a:lnTo>
                  <a:lnTo>
                    <a:pt x="38276" y="31183"/>
                  </a:lnTo>
                  <a:lnTo>
                    <a:pt x="38084" y="31525"/>
                  </a:lnTo>
                  <a:lnTo>
                    <a:pt x="37892" y="31867"/>
                  </a:lnTo>
                  <a:lnTo>
                    <a:pt x="37701" y="32210"/>
                  </a:lnTo>
                  <a:lnTo>
                    <a:pt x="37482" y="32538"/>
                  </a:lnTo>
                  <a:lnTo>
                    <a:pt x="37276" y="32867"/>
                  </a:lnTo>
                  <a:lnTo>
                    <a:pt x="37043" y="33196"/>
                  </a:lnTo>
                  <a:lnTo>
                    <a:pt x="36811" y="33511"/>
                  </a:lnTo>
                  <a:lnTo>
                    <a:pt x="36578" y="33826"/>
                  </a:lnTo>
                  <a:lnTo>
                    <a:pt x="36331" y="34127"/>
                  </a:lnTo>
                  <a:lnTo>
                    <a:pt x="36085" y="34428"/>
                  </a:lnTo>
                  <a:lnTo>
                    <a:pt x="35825" y="34716"/>
                  </a:lnTo>
                  <a:lnTo>
                    <a:pt x="35551" y="35003"/>
                  </a:lnTo>
                  <a:lnTo>
                    <a:pt x="35277" y="35291"/>
                  </a:lnTo>
                  <a:lnTo>
                    <a:pt x="35003" y="35565"/>
                  </a:lnTo>
                  <a:lnTo>
                    <a:pt x="34715" y="35825"/>
                  </a:lnTo>
                  <a:lnTo>
                    <a:pt x="34414" y="36085"/>
                  </a:lnTo>
                  <a:lnTo>
                    <a:pt x="34127" y="36332"/>
                  </a:lnTo>
                  <a:lnTo>
                    <a:pt x="33812" y="36578"/>
                  </a:lnTo>
                  <a:lnTo>
                    <a:pt x="33510" y="36825"/>
                  </a:lnTo>
                  <a:lnTo>
                    <a:pt x="33195" y="37057"/>
                  </a:lnTo>
                  <a:lnTo>
                    <a:pt x="32867" y="37277"/>
                  </a:lnTo>
                  <a:lnTo>
                    <a:pt x="32538" y="37496"/>
                  </a:lnTo>
                  <a:lnTo>
                    <a:pt x="32209" y="37701"/>
                  </a:lnTo>
                  <a:lnTo>
                    <a:pt x="31867" y="37906"/>
                  </a:lnTo>
                  <a:lnTo>
                    <a:pt x="31525" y="38098"/>
                  </a:lnTo>
                  <a:lnTo>
                    <a:pt x="31169" y="38276"/>
                  </a:lnTo>
                  <a:lnTo>
                    <a:pt x="30813" y="38454"/>
                  </a:lnTo>
                  <a:lnTo>
                    <a:pt x="30456" y="38619"/>
                  </a:lnTo>
                  <a:lnTo>
                    <a:pt x="30100" y="38783"/>
                  </a:lnTo>
                  <a:lnTo>
                    <a:pt x="29731" y="38934"/>
                  </a:lnTo>
                  <a:lnTo>
                    <a:pt x="29361" y="39070"/>
                  </a:lnTo>
                  <a:lnTo>
                    <a:pt x="28977" y="39207"/>
                  </a:lnTo>
                  <a:lnTo>
                    <a:pt x="28594" y="39331"/>
                  </a:lnTo>
                  <a:lnTo>
                    <a:pt x="28211" y="39440"/>
                  </a:lnTo>
                  <a:lnTo>
                    <a:pt x="27827" y="39550"/>
                  </a:lnTo>
                  <a:lnTo>
                    <a:pt x="27430" y="39646"/>
                  </a:lnTo>
                  <a:lnTo>
                    <a:pt x="27033" y="39728"/>
                  </a:lnTo>
                  <a:lnTo>
                    <a:pt x="26636" y="39810"/>
                  </a:lnTo>
                  <a:lnTo>
                    <a:pt x="26239" y="39878"/>
                  </a:lnTo>
                  <a:lnTo>
                    <a:pt x="25828" y="39933"/>
                  </a:lnTo>
                  <a:lnTo>
                    <a:pt x="25417" y="39974"/>
                  </a:lnTo>
                  <a:lnTo>
                    <a:pt x="25006" y="40015"/>
                  </a:lnTo>
                  <a:lnTo>
                    <a:pt x="24595" y="40043"/>
                  </a:lnTo>
                  <a:lnTo>
                    <a:pt x="24171" y="40056"/>
                  </a:lnTo>
                  <a:lnTo>
                    <a:pt x="23760" y="40070"/>
                  </a:lnTo>
                  <a:lnTo>
                    <a:pt x="23335" y="40056"/>
                  </a:lnTo>
                  <a:lnTo>
                    <a:pt x="22911" y="40043"/>
                  </a:lnTo>
                  <a:lnTo>
                    <a:pt x="22500" y="40015"/>
                  </a:lnTo>
                  <a:lnTo>
                    <a:pt x="22089" y="39974"/>
                  </a:lnTo>
                  <a:lnTo>
                    <a:pt x="21678" y="39933"/>
                  </a:lnTo>
                  <a:lnTo>
                    <a:pt x="21281" y="39878"/>
                  </a:lnTo>
                  <a:lnTo>
                    <a:pt x="20871" y="39810"/>
                  </a:lnTo>
                  <a:lnTo>
                    <a:pt x="20473" y="39728"/>
                  </a:lnTo>
                  <a:lnTo>
                    <a:pt x="20076" y="39646"/>
                  </a:lnTo>
                  <a:lnTo>
                    <a:pt x="19679" y="39550"/>
                  </a:lnTo>
                  <a:lnTo>
                    <a:pt x="19296" y="39440"/>
                  </a:lnTo>
                  <a:lnTo>
                    <a:pt x="18912" y="39331"/>
                  </a:lnTo>
                  <a:lnTo>
                    <a:pt x="18529" y="39207"/>
                  </a:lnTo>
                  <a:lnTo>
                    <a:pt x="18159" y="39070"/>
                  </a:lnTo>
                  <a:lnTo>
                    <a:pt x="17789" y="38934"/>
                  </a:lnTo>
                  <a:lnTo>
                    <a:pt x="17420" y="38783"/>
                  </a:lnTo>
                  <a:lnTo>
                    <a:pt x="17050" y="38619"/>
                  </a:lnTo>
                  <a:lnTo>
                    <a:pt x="16694" y="38454"/>
                  </a:lnTo>
                  <a:lnTo>
                    <a:pt x="16338" y="38276"/>
                  </a:lnTo>
                  <a:lnTo>
                    <a:pt x="15995" y="38098"/>
                  </a:lnTo>
                  <a:lnTo>
                    <a:pt x="15653" y="37906"/>
                  </a:lnTo>
                  <a:lnTo>
                    <a:pt x="15311" y="37701"/>
                  </a:lnTo>
                  <a:lnTo>
                    <a:pt x="14968" y="37496"/>
                  </a:lnTo>
                  <a:lnTo>
                    <a:pt x="14653" y="37277"/>
                  </a:lnTo>
                  <a:lnTo>
                    <a:pt x="14325" y="37057"/>
                  </a:lnTo>
                  <a:lnTo>
                    <a:pt x="14010" y="36825"/>
                  </a:lnTo>
                  <a:lnTo>
                    <a:pt x="13695" y="36578"/>
                  </a:lnTo>
                  <a:lnTo>
                    <a:pt x="13393" y="36332"/>
                  </a:lnTo>
                  <a:lnTo>
                    <a:pt x="13092" y="36085"/>
                  </a:lnTo>
                  <a:lnTo>
                    <a:pt x="12805" y="35825"/>
                  </a:lnTo>
                  <a:lnTo>
                    <a:pt x="12517" y="35565"/>
                  </a:lnTo>
                  <a:lnTo>
                    <a:pt x="12229" y="35291"/>
                  </a:lnTo>
                  <a:lnTo>
                    <a:pt x="11956" y="35003"/>
                  </a:lnTo>
                  <a:lnTo>
                    <a:pt x="11695" y="34716"/>
                  </a:lnTo>
                  <a:lnTo>
                    <a:pt x="11435" y="34428"/>
                  </a:lnTo>
                  <a:lnTo>
                    <a:pt x="11175" y="34127"/>
                  </a:lnTo>
                  <a:lnTo>
                    <a:pt x="10942" y="33826"/>
                  </a:lnTo>
                  <a:lnTo>
                    <a:pt x="10696" y="33511"/>
                  </a:lnTo>
                  <a:lnTo>
                    <a:pt x="10463" y="33196"/>
                  </a:lnTo>
                  <a:lnTo>
                    <a:pt x="10244" y="32867"/>
                  </a:lnTo>
                  <a:lnTo>
                    <a:pt x="10025" y="32538"/>
                  </a:lnTo>
                  <a:lnTo>
                    <a:pt x="9819" y="32210"/>
                  </a:lnTo>
                  <a:lnTo>
                    <a:pt x="9614" y="31867"/>
                  </a:lnTo>
                  <a:lnTo>
                    <a:pt x="9422" y="31525"/>
                  </a:lnTo>
                  <a:lnTo>
                    <a:pt x="9244" y="31183"/>
                  </a:lnTo>
                  <a:lnTo>
                    <a:pt x="9066" y="30827"/>
                  </a:lnTo>
                  <a:lnTo>
                    <a:pt x="8902" y="30470"/>
                  </a:lnTo>
                  <a:lnTo>
                    <a:pt x="8737" y="30101"/>
                  </a:lnTo>
                  <a:lnTo>
                    <a:pt x="8587" y="29731"/>
                  </a:lnTo>
                  <a:lnTo>
                    <a:pt x="8450" y="29361"/>
                  </a:lnTo>
                  <a:lnTo>
                    <a:pt x="8313" y="28991"/>
                  </a:lnTo>
                  <a:lnTo>
                    <a:pt x="8190" y="28608"/>
                  </a:lnTo>
                  <a:lnTo>
                    <a:pt x="8080" y="28225"/>
                  </a:lnTo>
                  <a:lnTo>
                    <a:pt x="7971" y="27841"/>
                  </a:lnTo>
                  <a:lnTo>
                    <a:pt x="7875" y="27444"/>
                  </a:lnTo>
                  <a:lnTo>
                    <a:pt x="7793" y="27047"/>
                  </a:lnTo>
                  <a:lnTo>
                    <a:pt x="7710" y="26650"/>
                  </a:lnTo>
                  <a:lnTo>
                    <a:pt x="7642" y="26239"/>
                  </a:lnTo>
                  <a:lnTo>
                    <a:pt x="7587" y="25842"/>
                  </a:lnTo>
                  <a:lnTo>
                    <a:pt x="7546" y="25431"/>
                  </a:lnTo>
                  <a:lnTo>
                    <a:pt x="7505" y="25020"/>
                  </a:lnTo>
                  <a:lnTo>
                    <a:pt x="7478" y="24609"/>
                  </a:lnTo>
                  <a:lnTo>
                    <a:pt x="7464" y="24185"/>
                  </a:lnTo>
                  <a:lnTo>
                    <a:pt x="7464" y="23760"/>
                  </a:lnTo>
                  <a:lnTo>
                    <a:pt x="7464" y="23349"/>
                  </a:lnTo>
                  <a:lnTo>
                    <a:pt x="7478" y="22925"/>
                  </a:lnTo>
                  <a:lnTo>
                    <a:pt x="7505" y="22514"/>
                  </a:lnTo>
                  <a:lnTo>
                    <a:pt x="7546" y="22103"/>
                  </a:lnTo>
                  <a:lnTo>
                    <a:pt x="7587" y="21692"/>
                  </a:lnTo>
                  <a:lnTo>
                    <a:pt x="7642" y="21282"/>
                  </a:lnTo>
                  <a:lnTo>
                    <a:pt x="7710" y="20884"/>
                  </a:lnTo>
                  <a:lnTo>
                    <a:pt x="7793" y="20487"/>
                  </a:lnTo>
                  <a:lnTo>
                    <a:pt x="7875" y="20090"/>
                  </a:lnTo>
                  <a:lnTo>
                    <a:pt x="7971" y="19693"/>
                  </a:lnTo>
                  <a:lnTo>
                    <a:pt x="8080" y="19310"/>
                  </a:lnTo>
                  <a:lnTo>
                    <a:pt x="8190" y="18926"/>
                  </a:lnTo>
                  <a:lnTo>
                    <a:pt x="8313" y="18543"/>
                  </a:lnTo>
                  <a:lnTo>
                    <a:pt x="8450" y="18159"/>
                  </a:lnTo>
                  <a:lnTo>
                    <a:pt x="8587" y="17790"/>
                  </a:lnTo>
                  <a:lnTo>
                    <a:pt x="8737" y="17420"/>
                  </a:lnTo>
                  <a:lnTo>
                    <a:pt x="8902" y="17064"/>
                  </a:lnTo>
                  <a:lnTo>
                    <a:pt x="9066" y="16708"/>
                  </a:lnTo>
                  <a:lnTo>
                    <a:pt x="9244" y="16352"/>
                  </a:lnTo>
                  <a:lnTo>
                    <a:pt x="9422" y="15996"/>
                  </a:lnTo>
                  <a:lnTo>
                    <a:pt x="9614" y="15653"/>
                  </a:lnTo>
                  <a:lnTo>
                    <a:pt x="9819" y="15311"/>
                  </a:lnTo>
                  <a:lnTo>
                    <a:pt x="10025" y="14982"/>
                  </a:lnTo>
                  <a:lnTo>
                    <a:pt x="10244" y="14654"/>
                  </a:lnTo>
                  <a:lnTo>
                    <a:pt x="10463" y="14339"/>
                  </a:lnTo>
                  <a:lnTo>
                    <a:pt x="10696" y="14010"/>
                  </a:lnTo>
                  <a:lnTo>
                    <a:pt x="10942" y="13709"/>
                  </a:lnTo>
                  <a:lnTo>
                    <a:pt x="11175" y="13394"/>
                  </a:lnTo>
                  <a:lnTo>
                    <a:pt x="11435" y="13106"/>
                  </a:lnTo>
                  <a:lnTo>
                    <a:pt x="11695" y="12805"/>
                  </a:lnTo>
                  <a:lnTo>
                    <a:pt x="11956" y="12517"/>
                  </a:lnTo>
                  <a:lnTo>
                    <a:pt x="12229" y="12243"/>
                  </a:lnTo>
                  <a:lnTo>
                    <a:pt x="12517" y="11969"/>
                  </a:lnTo>
                  <a:lnTo>
                    <a:pt x="12805" y="11696"/>
                  </a:lnTo>
                  <a:lnTo>
                    <a:pt x="13092" y="11435"/>
                  </a:lnTo>
                  <a:lnTo>
                    <a:pt x="13393" y="11189"/>
                  </a:lnTo>
                  <a:lnTo>
                    <a:pt x="13695" y="10942"/>
                  </a:lnTo>
                  <a:lnTo>
                    <a:pt x="14010" y="10710"/>
                  </a:lnTo>
                  <a:lnTo>
                    <a:pt x="14325" y="10477"/>
                  </a:lnTo>
                  <a:lnTo>
                    <a:pt x="14653" y="10244"/>
                  </a:lnTo>
                  <a:lnTo>
                    <a:pt x="14968" y="10039"/>
                  </a:lnTo>
                  <a:lnTo>
                    <a:pt x="15311" y="9819"/>
                  </a:lnTo>
                  <a:lnTo>
                    <a:pt x="15653" y="9628"/>
                  </a:lnTo>
                  <a:lnTo>
                    <a:pt x="15995" y="9436"/>
                  </a:lnTo>
                  <a:lnTo>
                    <a:pt x="16338" y="9244"/>
                  </a:lnTo>
                  <a:lnTo>
                    <a:pt x="16694" y="9066"/>
                  </a:lnTo>
                  <a:lnTo>
                    <a:pt x="17050" y="8902"/>
                  </a:lnTo>
                  <a:lnTo>
                    <a:pt x="17420" y="8751"/>
                  </a:lnTo>
                  <a:lnTo>
                    <a:pt x="17789" y="8601"/>
                  </a:lnTo>
                  <a:lnTo>
                    <a:pt x="18159" y="8450"/>
                  </a:lnTo>
                  <a:lnTo>
                    <a:pt x="18529" y="8313"/>
                  </a:lnTo>
                  <a:lnTo>
                    <a:pt x="18912" y="8190"/>
                  </a:lnTo>
                  <a:lnTo>
                    <a:pt x="19296" y="8080"/>
                  </a:lnTo>
                  <a:lnTo>
                    <a:pt x="19679" y="7971"/>
                  </a:lnTo>
                  <a:lnTo>
                    <a:pt x="20076" y="7875"/>
                  </a:lnTo>
                  <a:lnTo>
                    <a:pt x="20473" y="7793"/>
                  </a:lnTo>
                  <a:lnTo>
                    <a:pt x="20871" y="7711"/>
                  </a:lnTo>
                  <a:lnTo>
                    <a:pt x="21281" y="7656"/>
                  </a:lnTo>
                  <a:lnTo>
                    <a:pt x="21678" y="7587"/>
                  </a:lnTo>
                  <a:lnTo>
                    <a:pt x="22089" y="7546"/>
                  </a:lnTo>
                  <a:lnTo>
                    <a:pt x="22500" y="7505"/>
                  </a:lnTo>
                  <a:lnTo>
                    <a:pt x="22911" y="7478"/>
                  </a:lnTo>
                  <a:lnTo>
                    <a:pt x="23335" y="7464"/>
                  </a:lnTo>
                  <a:close/>
                  <a:moveTo>
                    <a:pt x="23760" y="1"/>
                  </a:moveTo>
                  <a:lnTo>
                    <a:pt x="23130" y="14"/>
                  </a:lnTo>
                  <a:lnTo>
                    <a:pt x="22514" y="28"/>
                  </a:lnTo>
                  <a:lnTo>
                    <a:pt x="21898" y="69"/>
                  </a:lnTo>
                  <a:lnTo>
                    <a:pt x="21281" y="124"/>
                  </a:lnTo>
                  <a:lnTo>
                    <a:pt x="20679" y="206"/>
                  </a:lnTo>
                  <a:lnTo>
                    <a:pt x="20076" y="288"/>
                  </a:lnTo>
                  <a:lnTo>
                    <a:pt x="19474" y="384"/>
                  </a:lnTo>
                  <a:lnTo>
                    <a:pt x="18885" y="507"/>
                  </a:lnTo>
                  <a:lnTo>
                    <a:pt x="18337" y="631"/>
                  </a:lnTo>
                  <a:lnTo>
                    <a:pt x="17789" y="768"/>
                  </a:lnTo>
                  <a:lnTo>
                    <a:pt x="17242" y="905"/>
                  </a:lnTo>
                  <a:lnTo>
                    <a:pt x="16707" y="1069"/>
                  </a:lnTo>
                  <a:lnTo>
                    <a:pt x="16187" y="1233"/>
                  </a:lnTo>
                  <a:lnTo>
                    <a:pt x="15667" y="1425"/>
                  </a:lnTo>
                  <a:lnTo>
                    <a:pt x="15146" y="1617"/>
                  </a:lnTo>
                  <a:lnTo>
                    <a:pt x="14626" y="1822"/>
                  </a:lnTo>
                  <a:lnTo>
                    <a:pt x="14119" y="2041"/>
                  </a:lnTo>
                  <a:lnTo>
                    <a:pt x="13626" y="2260"/>
                  </a:lnTo>
                  <a:lnTo>
                    <a:pt x="13133" y="2507"/>
                  </a:lnTo>
                  <a:lnTo>
                    <a:pt x="12640" y="2753"/>
                  </a:lnTo>
                  <a:lnTo>
                    <a:pt x="12161" y="3013"/>
                  </a:lnTo>
                  <a:lnTo>
                    <a:pt x="11695" y="3287"/>
                  </a:lnTo>
                  <a:lnTo>
                    <a:pt x="11230" y="3575"/>
                  </a:lnTo>
                  <a:lnTo>
                    <a:pt x="10764" y="3862"/>
                  </a:lnTo>
                  <a:lnTo>
                    <a:pt x="10257" y="4205"/>
                  </a:lnTo>
                  <a:lnTo>
                    <a:pt x="9751" y="4561"/>
                  </a:lnTo>
                  <a:lnTo>
                    <a:pt x="9258" y="4931"/>
                  </a:lnTo>
                  <a:lnTo>
                    <a:pt x="8779" y="5314"/>
                  </a:lnTo>
                  <a:lnTo>
                    <a:pt x="8313" y="5711"/>
                  </a:lnTo>
                  <a:lnTo>
                    <a:pt x="7847" y="6122"/>
                  </a:lnTo>
                  <a:lnTo>
                    <a:pt x="7395" y="6533"/>
                  </a:lnTo>
                  <a:lnTo>
                    <a:pt x="6957" y="6957"/>
                  </a:lnTo>
                  <a:lnTo>
                    <a:pt x="6533" y="7396"/>
                  </a:lnTo>
                  <a:lnTo>
                    <a:pt x="6108" y="7848"/>
                  </a:lnTo>
                  <a:lnTo>
                    <a:pt x="5711" y="8313"/>
                  </a:lnTo>
                  <a:lnTo>
                    <a:pt x="5314" y="8779"/>
                  </a:lnTo>
                  <a:lnTo>
                    <a:pt x="4930" y="9272"/>
                  </a:lnTo>
                  <a:lnTo>
                    <a:pt x="4561" y="9751"/>
                  </a:lnTo>
                  <a:lnTo>
                    <a:pt x="4205" y="10258"/>
                  </a:lnTo>
                  <a:lnTo>
                    <a:pt x="3862" y="10778"/>
                  </a:lnTo>
                  <a:lnTo>
                    <a:pt x="3575" y="11230"/>
                  </a:lnTo>
                  <a:lnTo>
                    <a:pt x="3287" y="11696"/>
                  </a:lnTo>
                  <a:lnTo>
                    <a:pt x="3013" y="12175"/>
                  </a:lnTo>
                  <a:lnTo>
                    <a:pt x="2753" y="12654"/>
                  </a:lnTo>
                  <a:lnTo>
                    <a:pt x="2493" y="13134"/>
                  </a:lnTo>
                  <a:lnTo>
                    <a:pt x="2260" y="13626"/>
                  </a:lnTo>
                  <a:lnTo>
                    <a:pt x="2027" y="14133"/>
                  </a:lnTo>
                  <a:lnTo>
                    <a:pt x="1808" y="14640"/>
                  </a:lnTo>
                  <a:lnTo>
                    <a:pt x="1603" y="15147"/>
                  </a:lnTo>
                  <a:lnTo>
                    <a:pt x="1411" y="15667"/>
                  </a:lnTo>
                  <a:lnTo>
                    <a:pt x="1233" y="16187"/>
                  </a:lnTo>
                  <a:lnTo>
                    <a:pt x="1055" y="16721"/>
                  </a:lnTo>
                  <a:lnTo>
                    <a:pt x="904" y="17255"/>
                  </a:lnTo>
                  <a:lnTo>
                    <a:pt x="754" y="17790"/>
                  </a:lnTo>
                  <a:lnTo>
                    <a:pt x="630" y="18337"/>
                  </a:lnTo>
                  <a:lnTo>
                    <a:pt x="507" y="18885"/>
                  </a:lnTo>
                  <a:lnTo>
                    <a:pt x="384" y="19474"/>
                  </a:lnTo>
                  <a:lnTo>
                    <a:pt x="288" y="20077"/>
                  </a:lnTo>
                  <a:lnTo>
                    <a:pt x="192" y="20679"/>
                  </a:lnTo>
                  <a:lnTo>
                    <a:pt x="124" y="21282"/>
                  </a:lnTo>
                  <a:lnTo>
                    <a:pt x="69" y="21898"/>
                  </a:lnTo>
                  <a:lnTo>
                    <a:pt x="28" y="22514"/>
                  </a:lnTo>
                  <a:lnTo>
                    <a:pt x="1" y="23130"/>
                  </a:lnTo>
                  <a:lnTo>
                    <a:pt x="1" y="23760"/>
                  </a:lnTo>
                  <a:lnTo>
                    <a:pt x="1" y="24390"/>
                  </a:lnTo>
                  <a:lnTo>
                    <a:pt x="28" y="25006"/>
                  </a:lnTo>
                  <a:lnTo>
                    <a:pt x="69" y="25623"/>
                  </a:lnTo>
                  <a:lnTo>
                    <a:pt x="124" y="26239"/>
                  </a:lnTo>
                  <a:lnTo>
                    <a:pt x="192" y="26855"/>
                  </a:lnTo>
                  <a:lnTo>
                    <a:pt x="288" y="27458"/>
                  </a:lnTo>
                  <a:lnTo>
                    <a:pt x="384" y="28047"/>
                  </a:lnTo>
                  <a:lnTo>
                    <a:pt x="507" y="28635"/>
                  </a:lnTo>
                  <a:lnTo>
                    <a:pt x="630" y="29197"/>
                  </a:lnTo>
                  <a:lnTo>
                    <a:pt x="754" y="29731"/>
                  </a:lnTo>
                  <a:lnTo>
                    <a:pt x="904" y="30279"/>
                  </a:lnTo>
                  <a:lnTo>
                    <a:pt x="1069" y="30813"/>
                  </a:lnTo>
                  <a:lnTo>
                    <a:pt x="1233" y="31333"/>
                  </a:lnTo>
                  <a:lnTo>
                    <a:pt x="1411" y="31867"/>
                  </a:lnTo>
                  <a:lnTo>
                    <a:pt x="1616" y="32374"/>
                  </a:lnTo>
                  <a:lnTo>
                    <a:pt x="1822" y="32894"/>
                  </a:lnTo>
                  <a:lnTo>
                    <a:pt x="2027" y="33401"/>
                  </a:lnTo>
                  <a:lnTo>
                    <a:pt x="2260" y="33894"/>
                  </a:lnTo>
                  <a:lnTo>
                    <a:pt x="2507" y="34387"/>
                  </a:lnTo>
                  <a:lnTo>
                    <a:pt x="2753" y="34880"/>
                  </a:lnTo>
                  <a:lnTo>
                    <a:pt x="3013" y="35359"/>
                  </a:lnTo>
                  <a:lnTo>
                    <a:pt x="3287" y="35825"/>
                  </a:lnTo>
                  <a:lnTo>
                    <a:pt x="3575" y="36291"/>
                  </a:lnTo>
                  <a:lnTo>
                    <a:pt x="3862" y="36756"/>
                  </a:lnTo>
                  <a:lnTo>
                    <a:pt x="4205" y="37263"/>
                  </a:lnTo>
                  <a:lnTo>
                    <a:pt x="4561" y="37770"/>
                  </a:lnTo>
                  <a:lnTo>
                    <a:pt x="4930" y="38263"/>
                  </a:lnTo>
                  <a:lnTo>
                    <a:pt x="5314" y="38742"/>
                  </a:lnTo>
                  <a:lnTo>
                    <a:pt x="5711" y="39207"/>
                  </a:lnTo>
                  <a:lnTo>
                    <a:pt x="6108" y="39673"/>
                  </a:lnTo>
                  <a:lnTo>
                    <a:pt x="6533" y="40125"/>
                  </a:lnTo>
                  <a:lnTo>
                    <a:pt x="6957" y="40563"/>
                  </a:lnTo>
                  <a:lnTo>
                    <a:pt x="7395" y="40988"/>
                  </a:lnTo>
                  <a:lnTo>
                    <a:pt x="7847" y="41412"/>
                  </a:lnTo>
                  <a:lnTo>
                    <a:pt x="8313" y="41809"/>
                  </a:lnTo>
                  <a:lnTo>
                    <a:pt x="8779" y="42206"/>
                  </a:lnTo>
                  <a:lnTo>
                    <a:pt x="9258" y="42590"/>
                  </a:lnTo>
                  <a:lnTo>
                    <a:pt x="9751" y="42960"/>
                  </a:lnTo>
                  <a:lnTo>
                    <a:pt x="10257" y="43316"/>
                  </a:lnTo>
                  <a:lnTo>
                    <a:pt x="10764" y="43658"/>
                  </a:lnTo>
                  <a:lnTo>
                    <a:pt x="11230" y="43959"/>
                  </a:lnTo>
                  <a:lnTo>
                    <a:pt x="11695" y="44233"/>
                  </a:lnTo>
                  <a:lnTo>
                    <a:pt x="12161" y="44507"/>
                  </a:lnTo>
                  <a:lnTo>
                    <a:pt x="12640" y="44767"/>
                  </a:lnTo>
                  <a:lnTo>
                    <a:pt x="13133" y="45028"/>
                  </a:lnTo>
                  <a:lnTo>
                    <a:pt x="13626" y="45260"/>
                  </a:lnTo>
                  <a:lnTo>
                    <a:pt x="14119" y="45493"/>
                  </a:lnTo>
                  <a:lnTo>
                    <a:pt x="14626" y="45712"/>
                  </a:lnTo>
                  <a:lnTo>
                    <a:pt x="15146" y="45918"/>
                  </a:lnTo>
                  <a:lnTo>
                    <a:pt x="15667" y="46109"/>
                  </a:lnTo>
                  <a:lnTo>
                    <a:pt x="16187" y="46287"/>
                  </a:lnTo>
                  <a:lnTo>
                    <a:pt x="16707" y="46465"/>
                  </a:lnTo>
                  <a:lnTo>
                    <a:pt x="17242" y="46616"/>
                  </a:lnTo>
                  <a:lnTo>
                    <a:pt x="17789" y="46767"/>
                  </a:lnTo>
                  <a:lnTo>
                    <a:pt x="18337" y="46904"/>
                  </a:lnTo>
                  <a:lnTo>
                    <a:pt x="18885" y="47013"/>
                  </a:lnTo>
                  <a:lnTo>
                    <a:pt x="19474" y="47136"/>
                  </a:lnTo>
                  <a:lnTo>
                    <a:pt x="20076" y="47232"/>
                  </a:lnTo>
                  <a:lnTo>
                    <a:pt x="20679" y="47328"/>
                  </a:lnTo>
                  <a:lnTo>
                    <a:pt x="21281" y="47397"/>
                  </a:lnTo>
                  <a:lnTo>
                    <a:pt x="21898" y="47451"/>
                  </a:lnTo>
                  <a:lnTo>
                    <a:pt x="22514" y="47492"/>
                  </a:lnTo>
                  <a:lnTo>
                    <a:pt x="23130" y="47520"/>
                  </a:lnTo>
                  <a:lnTo>
                    <a:pt x="24376" y="47520"/>
                  </a:lnTo>
                  <a:lnTo>
                    <a:pt x="25006" y="47492"/>
                  </a:lnTo>
                  <a:lnTo>
                    <a:pt x="25622" y="47451"/>
                  </a:lnTo>
                  <a:lnTo>
                    <a:pt x="26239" y="47397"/>
                  </a:lnTo>
                  <a:lnTo>
                    <a:pt x="26841" y="47328"/>
                  </a:lnTo>
                  <a:lnTo>
                    <a:pt x="27444" y="47232"/>
                  </a:lnTo>
                  <a:lnTo>
                    <a:pt x="28046" y="47136"/>
                  </a:lnTo>
                  <a:lnTo>
                    <a:pt x="28635" y="47013"/>
                  </a:lnTo>
                  <a:lnTo>
                    <a:pt x="29183" y="46904"/>
                  </a:lnTo>
                  <a:lnTo>
                    <a:pt x="29731" y="46767"/>
                  </a:lnTo>
                  <a:lnTo>
                    <a:pt x="30265" y="46616"/>
                  </a:lnTo>
                  <a:lnTo>
                    <a:pt x="30799" y="46465"/>
                  </a:lnTo>
                  <a:lnTo>
                    <a:pt x="31333" y="46287"/>
                  </a:lnTo>
                  <a:lnTo>
                    <a:pt x="31853" y="46109"/>
                  </a:lnTo>
                  <a:lnTo>
                    <a:pt x="32374" y="45918"/>
                  </a:lnTo>
                  <a:lnTo>
                    <a:pt x="32880" y="45712"/>
                  </a:lnTo>
                  <a:lnTo>
                    <a:pt x="33387" y="45493"/>
                  </a:lnTo>
                  <a:lnTo>
                    <a:pt x="33894" y="45260"/>
                  </a:lnTo>
                  <a:lnTo>
                    <a:pt x="34387" y="45014"/>
                  </a:lnTo>
                  <a:lnTo>
                    <a:pt x="34866" y="44767"/>
                  </a:lnTo>
                  <a:lnTo>
                    <a:pt x="35345" y="44507"/>
                  </a:lnTo>
                  <a:lnTo>
                    <a:pt x="35825" y="44233"/>
                  </a:lnTo>
                  <a:lnTo>
                    <a:pt x="36290" y="43946"/>
                  </a:lnTo>
                  <a:lnTo>
                    <a:pt x="36756" y="43658"/>
                  </a:lnTo>
                  <a:lnTo>
                    <a:pt x="37263" y="43316"/>
                  </a:lnTo>
                  <a:lnTo>
                    <a:pt x="37755" y="42960"/>
                  </a:lnTo>
                  <a:lnTo>
                    <a:pt x="38248" y="42590"/>
                  </a:lnTo>
                  <a:lnTo>
                    <a:pt x="38741" y="42206"/>
                  </a:lnTo>
                  <a:lnTo>
                    <a:pt x="39207" y="41809"/>
                  </a:lnTo>
                  <a:lnTo>
                    <a:pt x="39673" y="41412"/>
                  </a:lnTo>
                  <a:lnTo>
                    <a:pt x="40125" y="40988"/>
                  </a:lnTo>
                  <a:lnTo>
                    <a:pt x="40563" y="40563"/>
                  </a:lnTo>
                  <a:lnTo>
                    <a:pt x="40987" y="40125"/>
                  </a:lnTo>
                  <a:lnTo>
                    <a:pt x="41398" y="39673"/>
                  </a:lnTo>
                  <a:lnTo>
                    <a:pt x="41809" y="39207"/>
                  </a:lnTo>
                  <a:lnTo>
                    <a:pt x="42206" y="38742"/>
                  </a:lnTo>
                  <a:lnTo>
                    <a:pt x="42590" y="38263"/>
                  </a:lnTo>
                  <a:lnTo>
                    <a:pt x="42959" y="37770"/>
                  </a:lnTo>
                  <a:lnTo>
                    <a:pt x="43315" y="37263"/>
                  </a:lnTo>
                  <a:lnTo>
                    <a:pt x="43658" y="36756"/>
                  </a:lnTo>
                  <a:lnTo>
                    <a:pt x="43945" y="36291"/>
                  </a:lnTo>
                  <a:lnTo>
                    <a:pt x="44233" y="35825"/>
                  </a:lnTo>
                  <a:lnTo>
                    <a:pt x="44507" y="35359"/>
                  </a:lnTo>
                  <a:lnTo>
                    <a:pt x="44767" y="34880"/>
                  </a:lnTo>
                  <a:lnTo>
                    <a:pt x="45013" y="34387"/>
                  </a:lnTo>
                  <a:lnTo>
                    <a:pt x="45260" y="33894"/>
                  </a:lnTo>
                  <a:lnTo>
                    <a:pt x="45479" y="33401"/>
                  </a:lnTo>
                  <a:lnTo>
                    <a:pt x="45698" y="32894"/>
                  </a:lnTo>
                  <a:lnTo>
                    <a:pt x="45904" y="32374"/>
                  </a:lnTo>
                  <a:lnTo>
                    <a:pt x="46095" y="31867"/>
                  </a:lnTo>
                  <a:lnTo>
                    <a:pt x="46287" y="31333"/>
                  </a:lnTo>
                  <a:lnTo>
                    <a:pt x="46451" y="30813"/>
                  </a:lnTo>
                  <a:lnTo>
                    <a:pt x="46616" y="30279"/>
                  </a:lnTo>
                  <a:lnTo>
                    <a:pt x="46753" y="29731"/>
                  </a:lnTo>
                  <a:lnTo>
                    <a:pt x="46890" y="29197"/>
                  </a:lnTo>
                  <a:lnTo>
                    <a:pt x="47013" y="28635"/>
                  </a:lnTo>
                  <a:lnTo>
                    <a:pt x="47136" y="28047"/>
                  </a:lnTo>
                  <a:lnTo>
                    <a:pt x="47232" y="27458"/>
                  </a:lnTo>
                  <a:lnTo>
                    <a:pt x="47314" y="26855"/>
                  </a:lnTo>
                  <a:lnTo>
                    <a:pt x="47396" y="26239"/>
                  </a:lnTo>
                  <a:lnTo>
                    <a:pt x="47451" y="25623"/>
                  </a:lnTo>
                  <a:lnTo>
                    <a:pt x="47492" y="25006"/>
                  </a:lnTo>
                  <a:lnTo>
                    <a:pt x="47506" y="24390"/>
                  </a:lnTo>
                  <a:lnTo>
                    <a:pt x="47519" y="23760"/>
                  </a:lnTo>
                  <a:lnTo>
                    <a:pt x="47506" y="23130"/>
                  </a:lnTo>
                  <a:lnTo>
                    <a:pt x="47492" y="22514"/>
                  </a:lnTo>
                  <a:lnTo>
                    <a:pt x="47451" y="21898"/>
                  </a:lnTo>
                  <a:lnTo>
                    <a:pt x="47396" y="21282"/>
                  </a:lnTo>
                  <a:lnTo>
                    <a:pt x="47314" y="20679"/>
                  </a:lnTo>
                  <a:lnTo>
                    <a:pt x="47232" y="20077"/>
                  </a:lnTo>
                  <a:lnTo>
                    <a:pt x="47136" y="19474"/>
                  </a:lnTo>
                  <a:lnTo>
                    <a:pt x="47013" y="18885"/>
                  </a:lnTo>
                  <a:lnTo>
                    <a:pt x="46890" y="18337"/>
                  </a:lnTo>
                  <a:lnTo>
                    <a:pt x="46753" y="17790"/>
                  </a:lnTo>
                  <a:lnTo>
                    <a:pt x="46616" y="17255"/>
                  </a:lnTo>
                  <a:lnTo>
                    <a:pt x="46451" y="16721"/>
                  </a:lnTo>
                  <a:lnTo>
                    <a:pt x="46287" y="16187"/>
                  </a:lnTo>
                  <a:lnTo>
                    <a:pt x="46109" y="15667"/>
                  </a:lnTo>
                  <a:lnTo>
                    <a:pt x="45904" y="15147"/>
                  </a:lnTo>
                  <a:lnTo>
                    <a:pt x="45698" y="14640"/>
                  </a:lnTo>
                  <a:lnTo>
                    <a:pt x="45479" y="14133"/>
                  </a:lnTo>
                  <a:lnTo>
                    <a:pt x="45260" y="13626"/>
                  </a:lnTo>
                  <a:lnTo>
                    <a:pt x="45013" y="13134"/>
                  </a:lnTo>
                  <a:lnTo>
                    <a:pt x="44767" y="12654"/>
                  </a:lnTo>
                  <a:lnTo>
                    <a:pt x="44507" y="12175"/>
                  </a:lnTo>
                  <a:lnTo>
                    <a:pt x="44233" y="11696"/>
                  </a:lnTo>
                  <a:lnTo>
                    <a:pt x="43945" y="11230"/>
                  </a:lnTo>
                  <a:lnTo>
                    <a:pt x="43658" y="10778"/>
                  </a:lnTo>
                  <a:lnTo>
                    <a:pt x="43315" y="10258"/>
                  </a:lnTo>
                  <a:lnTo>
                    <a:pt x="42959" y="9751"/>
                  </a:lnTo>
                  <a:lnTo>
                    <a:pt x="42590" y="9272"/>
                  </a:lnTo>
                  <a:lnTo>
                    <a:pt x="42206" y="8779"/>
                  </a:lnTo>
                  <a:lnTo>
                    <a:pt x="41809" y="8313"/>
                  </a:lnTo>
                  <a:lnTo>
                    <a:pt x="41398" y="7848"/>
                  </a:lnTo>
                  <a:lnTo>
                    <a:pt x="40987" y="7396"/>
                  </a:lnTo>
                  <a:lnTo>
                    <a:pt x="40563" y="6957"/>
                  </a:lnTo>
                  <a:lnTo>
                    <a:pt x="40125" y="6533"/>
                  </a:lnTo>
                  <a:lnTo>
                    <a:pt x="39673" y="6122"/>
                  </a:lnTo>
                  <a:lnTo>
                    <a:pt x="39207" y="5711"/>
                  </a:lnTo>
                  <a:lnTo>
                    <a:pt x="38741" y="5314"/>
                  </a:lnTo>
                  <a:lnTo>
                    <a:pt x="38248" y="4931"/>
                  </a:lnTo>
                  <a:lnTo>
                    <a:pt x="37755" y="4561"/>
                  </a:lnTo>
                  <a:lnTo>
                    <a:pt x="37263" y="4205"/>
                  </a:lnTo>
                  <a:lnTo>
                    <a:pt x="36756" y="3862"/>
                  </a:lnTo>
                  <a:lnTo>
                    <a:pt x="36290" y="3575"/>
                  </a:lnTo>
                  <a:lnTo>
                    <a:pt x="35825" y="3287"/>
                  </a:lnTo>
                  <a:lnTo>
                    <a:pt x="35345" y="3013"/>
                  </a:lnTo>
                  <a:lnTo>
                    <a:pt x="34866" y="2753"/>
                  </a:lnTo>
                  <a:lnTo>
                    <a:pt x="34387" y="2507"/>
                  </a:lnTo>
                  <a:lnTo>
                    <a:pt x="33894" y="2274"/>
                  </a:lnTo>
                  <a:lnTo>
                    <a:pt x="33387" y="2041"/>
                  </a:lnTo>
                  <a:lnTo>
                    <a:pt x="32880" y="1822"/>
                  </a:lnTo>
                  <a:lnTo>
                    <a:pt x="32374" y="1617"/>
                  </a:lnTo>
                  <a:lnTo>
                    <a:pt x="31853" y="1425"/>
                  </a:lnTo>
                  <a:lnTo>
                    <a:pt x="31333" y="1233"/>
                  </a:lnTo>
                  <a:lnTo>
                    <a:pt x="30799" y="1069"/>
                  </a:lnTo>
                  <a:lnTo>
                    <a:pt x="30265" y="905"/>
                  </a:lnTo>
                  <a:lnTo>
                    <a:pt x="29731" y="768"/>
                  </a:lnTo>
                  <a:lnTo>
                    <a:pt x="29183" y="631"/>
                  </a:lnTo>
                  <a:lnTo>
                    <a:pt x="28635" y="507"/>
                  </a:lnTo>
                  <a:lnTo>
                    <a:pt x="28046" y="384"/>
                  </a:lnTo>
                  <a:lnTo>
                    <a:pt x="27444" y="288"/>
                  </a:lnTo>
                  <a:lnTo>
                    <a:pt x="26841" y="206"/>
                  </a:lnTo>
                  <a:lnTo>
                    <a:pt x="26239" y="124"/>
                  </a:lnTo>
                  <a:lnTo>
                    <a:pt x="25622" y="69"/>
                  </a:lnTo>
                  <a:lnTo>
                    <a:pt x="25006" y="28"/>
                  </a:lnTo>
                  <a:lnTo>
                    <a:pt x="24376" y="14"/>
                  </a:lnTo>
                  <a:lnTo>
                    <a:pt x="237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354450" y="4268675"/>
              <a:ext cx="1018550" cy="1018550"/>
            </a:xfrm>
            <a:custGeom>
              <a:avLst/>
              <a:gdLst/>
              <a:ahLst/>
              <a:cxnLst/>
              <a:rect l="l" t="t" r="r" b="b"/>
              <a:pathLst>
                <a:path w="40742" h="40742" extrusionOk="0">
                  <a:moveTo>
                    <a:pt x="20789" y="4068"/>
                  </a:moveTo>
                  <a:lnTo>
                    <a:pt x="21213" y="4082"/>
                  </a:lnTo>
                  <a:lnTo>
                    <a:pt x="21624" y="4109"/>
                  </a:lnTo>
                  <a:lnTo>
                    <a:pt x="22035" y="4150"/>
                  </a:lnTo>
                  <a:lnTo>
                    <a:pt x="22446" y="4191"/>
                  </a:lnTo>
                  <a:lnTo>
                    <a:pt x="22857" y="4260"/>
                  </a:lnTo>
                  <a:lnTo>
                    <a:pt x="23254" y="4315"/>
                  </a:lnTo>
                  <a:lnTo>
                    <a:pt x="23651" y="4397"/>
                  </a:lnTo>
                  <a:lnTo>
                    <a:pt x="24048" y="4479"/>
                  </a:lnTo>
                  <a:lnTo>
                    <a:pt x="24445" y="4575"/>
                  </a:lnTo>
                  <a:lnTo>
                    <a:pt x="24829" y="4684"/>
                  </a:lnTo>
                  <a:lnTo>
                    <a:pt x="25212" y="4794"/>
                  </a:lnTo>
                  <a:lnTo>
                    <a:pt x="25595" y="4917"/>
                  </a:lnTo>
                  <a:lnTo>
                    <a:pt x="25979" y="5054"/>
                  </a:lnTo>
                  <a:lnTo>
                    <a:pt x="26349" y="5205"/>
                  </a:lnTo>
                  <a:lnTo>
                    <a:pt x="26718" y="5355"/>
                  </a:lnTo>
                  <a:lnTo>
                    <a:pt x="27074" y="5506"/>
                  </a:lnTo>
                  <a:lnTo>
                    <a:pt x="27431" y="5670"/>
                  </a:lnTo>
                  <a:lnTo>
                    <a:pt x="27787" y="5848"/>
                  </a:lnTo>
                  <a:lnTo>
                    <a:pt x="28143" y="6040"/>
                  </a:lnTo>
                  <a:lnTo>
                    <a:pt x="28485" y="6232"/>
                  </a:lnTo>
                  <a:lnTo>
                    <a:pt x="28827" y="6423"/>
                  </a:lnTo>
                  <a:lnTo>
                    <a:pt x="29156" y="6643"/>
                  </a:lnTo>
                  <a:lnTo>
                    <a:pt x="29485" y="6848"/>
                  </a:lnTo>
                  <a:lnTo>
                    <a:pt x="29813" y="7081"/>
                  </a:lnTo>
                  <a:lnTo>
                    <a:pt x="30128" y="7314"/>
                  </a:lnTo>
                  <a:lnTo>
                    <a:pt x="30430" y="7546"/>
                  </a:lnTo>
                  <a:lnTo>
                    <a:pt x="30745" y="7793"/>
                  </a:lnTo>
                  <a:lnTo>
                    <a:pt x="31032" y="8039"/>
                  </a:lnTo>
                  <a:lnTo>
                    <a:pt x="31333" y="8300"/>
                  </a:lnTo>
                  <a:lnTo>
                    <a:pt x="31621" y="8573"/>
                  </a:lnTo>
                  <a:lnTo>
                    <a:pt x="31895" y="8847"/>
                  </a:lnTo>
                  <a:lnTo>
                    <a:pt x="32169" y="9121"/>
                  </a:lnTo>
                  <a:lnTo>
                    <a:pt x="32443" y="9409"/>
                  </a:lnTo>
                  <a:lnTo>
                    <a:pt x="32703" y="9710"/>
                  </a:lnTo>
                  <a:lnTo>
                    <a:pt x="32949" y="9998"/>
                  </a:lnTo>
                  <a:lnTo>
                    <a:pt x="33196" y="10313"/>
                  </a:lnTo>
                  <a:lnTo>
                    <a:pt x="33429" y="10614"/>
                  </a:lnTo>
                  <a:lnTo>
                    <a:pt x="33661" y="10943"/>
                  </a:lnTo>
                  <a:lnTo>
                    <a:pt x="33894" y="11258"/>
                  </a:lnTo>
                  <a:lnTo>
                    <a:pt x="34100" y="11586"/>
                  </a:lnTo>
                  <a:lnTo>
                    <a:pt x="34319" y="11915"/>
                  </a:lnTo>
                  <a:lnTo>
                    <a:pt x="34510" y="12257"/>
                  </a:lnTo>
                  <a:lnTo>
                    <a:pt x="34702" y="12600"/>
                  </a:lnTo>
                  <a:lnTo>
                    <a:pt x="34894" y="12956"/>
                  </a:lnTo>
                  <a:lnTo>
                    <a:pt x="35072" y="13312"/>
                  </a:lnTo>
                  <a:lnTo>
                    <a:pt x="35236" y="13668"/>
                  </a:lnTo>
                  <a:lnTo>
                    <a:pt x="35401" y="14024"/>
                  </a:lnTo>
                  <a:lnTo>
                    <a:pt x="35551" y="14394"/>
                  </a:lnTo>
                  <a:lnTo>
                    <a:pt x="35688" y="14763"/>
                  </a:lnTo>
                  <a:lnTo>
                    <a:pt x="35825" y="15147"/>
                  </a:lnTo>
                  <a:lnTo>
                    <a:pt x="35948" y="15530"/>
                  </a:lnTo>
                  <a:lnTo>
                    <a:pt x="36058" y="15914"/>
                  </a:lnTo>
                  <a:lnTo>
                    <a:pt x="36167" y="16297"/>
                  </a:lnTo>
                  <a:lnTo>
                    <a:pt x="36263" y="16694"/>
                  </a:lnTo>
                  <a:lnTo>
                    <a:pt x="36345" y="17091"/>
                  </a:lnTo>
                  <a:lnTo>
                    <a:pt x="36428" y="17488"/>
                  </a:lnTo>
                  <a:lnTo>
                    <a:pt x="36482" y="17886"/>
                  </a:lnTo>
                  <a:lnTo>
                    <a:pt x="36551" y="18296"/>
                  </a:lnTo>
                  <a:lnTo>
                    <a:pt x="36592" y="18707"/>
                  </a:lnTo>
                  <a:lnTo>
                    <a:pt x="36633" y="19118"/>
                  </a:lnTo>
                  <a:lnTo>
                    <a:pt x="36660" y="19529"/>
                  </a:lnTo>
                  <a:lnTo>
                    <a:pt x="36674" y="19953"/>
                  </a:lnTo>
                  <a:lnTo>
                    <a:pt x="36674" y="20364"/>
                  </a:lnTo>
                  <a:lnTo>
                    <a:pt x="36674" y="20789"/>
                  </a:lnTo>
                  <a:lnTo>
                    <a:pt x="36660" y="21213"/>
                  </a:lnTo>
                  <a:lnTo>
                    <a:pt x="36633" y="21624"/>
                  </a:lnTo>
                  <a:lnTo>
                    <a:pt x="36592" y="22035"/>
                  </a:lnTo>
                  <a:lnTo>
                    <a:pt x="36551" y="22446"/>
                  </a:lnTo>
                  <a:lnTo>
                    <a:pt x="36482" y="22843"/>
                  </a:lnTo>
                  <a:lnTo>
                    <a:pt x="36428" y="23254"/>
                  </a:lnTo>
                  <a:lnTo>
                    <a:pt x="36345" y="23651"/>
                  </a:lnTo>
                  <a:lnTo>
                    <a:pt x="36263" y="24048"/>
                  </a:lnTo>
                  <a:lnTo>
                    <a:pt x="36167" y="24445"/>
                  </a:lnTo>
                  <a:lnTo>
                    <a:pt x="36058" y="24829"/>
                  </a:lnTo>
                  <a:lnTo>
                    <a:pt x="35948" y="25212"/>
                  </a:lnTo>
                  <a:lnTo>
                    <a:pt x="35825" y="25595"/>
                  </a:lnTo>
                  <a:lnTo>
                    <a:pt x="35688" y="25965"/>
                  </a:lnTo>
                  <a:lnTo>
                    <a:pt x="35551" y="26335"/>
                  </a:lnTo>
                  <a:lnTo>
                    <a:pt x="35401" y="26705"/>
                  </a:lnTo>
                  <a:lnTo>
                    <a:pt x="35236" y="27074"/>
                  </a:lnTo>
                  <a:lnTo>
                    <a:pt x="35072" y="27431"/>
                  </a:lnTo>
                  <a:lnTo>
                    <a:pt x="34894" y="27787"/>
                  </a:lnTo>
                  <a:lnTo>
                    <a:pt x="34702" y="28129"/>
                  </a:lnTo>
                  <a:lnTo>
                    <a:pt x="34510" y="28471"/>
                  </a:lnTo>
                  <a:lnTo>
                    <a:pt x="34319" y="28814"/>
                  </a:lnTo>
                  <a:lnTo>
                    <a:pt x="34100" y="29142"/>
                  </a:lnTo>
                  <a:lnTo>
                    <a:pt x="33894" y="29471"/>
                  </a:lnTo>
                  <a:lnTo>
                    <a:pt x="33661" y="29800"/>
                  </a:lnTo>
                  <a:lnTo>
                    <a:pt x="33429" y="30115"/>
                  </a:lnTo>
                  <a:lnTo>
                    <a:pt x="33196" y="30430"/>
                  </a:lnTo>
                  <a:lnTo>
                    <a:pt x="32949" y="30731"/>
                  </a:lnTo>
                  <a:lnTo>
                    <a:pt x="32703" y="31032"/>
                  </a:lnTo>
                  <a:lnTo>
                    <a:pt x="32443" y="31320"/>
                  </a:lnTo>
                  <a:lnTo>
                    <a:pt x="32169" y="31607"/>
                  </a:lnTo>
                  <a:lnTo>
                    <a:pt x="31895" y="31895"/>
                  </a:lnTo>
                  <a:lnTo>
                    <a:pt x="31621" y="32169"/>
                  </a:lnTo>
                  <a:lnTo>
                    <a:pt x="31333" y="32429"/>
                  </a:lnTo>
                  <a:lnTo>
                    <a:pt x="31032" y="32689"/>
                  </a:lnTo>
                  <a:lnTo>
                    <a:pt x="30745" y="32936"/>
                  </a:lnTo>
                  <a:lnTo>
                    <a:pt x="30430" y="33182"/>
                  </a:lnTo>
                  <a:lnTo>
                    <a:pt x="30128" y="33429"/>
                  </a:lnTo>
                  <a:lnTo>
                    <a:pt x="29813" y="33661"/>
                  </a:lnTo>
                  <a:lnTo>
                    <a:pt x="29485" y="33881"/>
                  </a:lnTo>
                  <a:lnTo>
                    <a:pt x="29156" y="34100"/>
                  </a:lnTo>
                  <a:lnTo>
                    <a:pt x="28827" y="34305"/>
                  </a:lnTo>
                  <a:lnTo>
                    <a:pt x="28485" y="34510"/>
                  </a:lnTo>
                  <a:lnTo>
                    <a:pt x="28143" y="34702"/>
                  </a:lnTo>
                  <a:lnTo>
                    <a:pt x="27787" y="34880"/>
                  </a:lnTo>
                  <a:lnTo>
                    <a:pt x="27431" y="35058"/>
                  </a:lnTo>
                  <a:lnTo>
                    <a:pt x="27074" y="35223"/>
                  </a:lnTo>
                  <a:lnTo>
                    <a:pt x="26718" y="35387"/>
                  </a:lnTo>
                  <a:lnTo>
                    <a:pt x="26349" y="35538"/>
                  </a:lnTo>
                  <a:lnTo>
                    <a:pt x="25979" y="35674"/>
                  </a:lnTo>
                  <a:lnTo>
                    <a:pt x="25595" y="35811"/>
                  </a:lnTo>
                  <a:lnTo>
                    <a:pt x="25212" y="35935"/>
                  </a:lnTo>
                  <a:lnTo>
                    <a:pt x="24829" y="36044"/>
                  </a:lnTo>
                  <a:lnTo>
                    <a:pt x="24445" y="36154"/>
                  </a:lnTo>
                  <a:lnTo>
                    <a:pt x="24048" y="36250"/>
                  </a:lnTo>
                  <a:lnTo>
                    <a:pt x="23651" y="36332"/>
                  </a:lnTo>
                  <a:lnTo>
                    <a:pt x="23254" y="36414"/>
                  </a:lnTo>
                  <a:lnTo>
                    <a:pt x="22857" y="36482"/>
                  </a:lnTo>
                  <a:lnTo>
                    <a:pt x="22446" y="36537"/>
                  </a:lnTo>
                  <a:lnTo>
                    <a:pt x="22035" y="36578"/>
                  </a:lnTo>
                  <a:lnTo>
                    <a:pt x="21624" y="36619"/>
                  </a:lnTo>
                  <a:lnTo>
                    <a:pt x="21213" y="36647"/>
                  </a:lnTo>
                  <a:lnTo>
                    <a:pt x="20789" y="36660"/>
                  </a:lnTo>
                  <a:lnTo>
                    <a:pt x="20378" y="36674"/>
                  </a:lnTo>
                  <a:lnTo>
                    <a:pt x="19953" y="36660"/>
                  </a:lnTo>
                  <a:lnTo>
                    <a:pt x="19529" y="36647"/>
                  </a:lnTo>
                  <a:lnTo>
                    <a:pt x="19118" y="36619"/>
                  </a:lnTo>
                  <a:lnTo>
                    <a:pt x="18707" y="36578"/>
                  </a:lnTo>
                  <a:lnTo>
                    <a:pt x="18296" y="36537"/>
                  </a:lnTo>
                  <a:lnTo>
                    <a:pt x="17899" y="36482"/>
                  </a:lnTo>
                  <a:lnTo>
                    <a:pt x="17489" y="36414"/>
                  </a:lnTo>
                  <a:lnTo>
                    <a:pt x="17091" y="36332"/>
                  </a:lnTo>
                  <a:lnTo>
                    <a:pt x="16694" y="36250"/>
                  </a:lnTo>
                  <a:lnTo>
                    <a:pt x="16297" y="36154"/>
                  </a:lnTo>
                  <a:lnTo>
                    <a:pt x="15914" y="36044"/>
                  </a:lnTo>
                  <a:lnTo>
                    <a:pt x="15530" y="35935"/>
                  </a:lnTo>
                  <a:lnTo>
                    <a:pt x="15147" y="35811"/>
                  </a:lnTo>
                  <a:lnTo>
                    <a:pt x="14777" y="35674"/>
                  </a:lnTo>
                  <a:lnTo>
                    <a:pt x="14407" y="35538"/>
                  </a:lnTo>
                  <a:lnTo>
                    <a:pt x="14038" y="35387"/>
                  </a:lnTo>
                  <a:lnTo>
                    <a:pt x="13668" y="35223"/>
                  </a:lnTo>
                  <a:lnTo>
                    <a:pt x="13312" y="35058"/>
                  </a:lnTo>
                  <a:lnTo>
                    <a:pt x="12956" y="34880"/>
                  </a:lnTo>
                  <a:lnTo>
                    <a:pt x="12613" y="34702"/>
                  </a:lnTo>
                  <a:lnTo>
                    <a:pt x="12271" y="34510"/>
                  </a:lnTo>
                  <a:lnTo>
                    <a:pt x="11929" y="34305"/>
                  </a:lnTo>
                  <a:lnTo>
                    <a:pt x="11586" y="34100"/>
                  </a:lnTo>
                  <a:lnTo>
                    <a:pt x="11271" y="33881"/>
                  </a:lnTo>
                  <a:lnTo>
                    <a:pt x="10943" y="33661"/>
                  </a:lnTo>
                  <a:lnTo>
                    <a:pt x="10628" y="33429"/>
                  </a:lnTo>
                  <a:lnTo>
                    <a:pt x="10313" y="33182"/>
                  </a:lnTo>
                  <a:lnTo>
                    <a:pt x="10011" y="32936"/>
                  </a:lnTo>
                  <a:lnTo>
                    <a:pt x="9710" y="32689"/>
                  </a:lnTo>
                  <a:lnTo>
                    <a:pt x="9423" y="32429"/>
                  </a:lnTo>
                  <a:lnTo>
                    <a:pt x="9135" y="32169"/>
                  </a:lnTo>
                  <a:lnTo>
                    <a:pt x="8847" y="31895"/>
                  </a:lnTo>
                  <a:lnTo>
                    <a:pt x="8574" y="31607"/>
                  </a:lnTo>
                  <a:lnTo>
                    <a:pt x="8313" y="31320"/>
                  </a:lnTo>
                  <a:lnTo>
                    <a:pt x="8053" y="31032"/>
                  </a:lnTo>
                  <a:lnTo>
                    <a:pt x="7793" y="30731"/>
                  </a:lnTo>
                  <a:lnTo>
                    <a:pt x="7560" y="30430"/>
                  </a:lnTo>
                  <a:lnTo>
                    <a:pt x="7314" y="30115"/>
                  </a:lnTo>
                  <a:lnTo>
                    <a:pt x="7081" y="29800"/>
                  </a:lnTo>
                  <a:lnTo>
                    <a:pt x="6862" y="29471"/>
                  </a:lnTo>
                  <a:lnTo>
                    <a:pt x="6643" y="29142"/>
                  </a:lnTo>
                  <a:lnTo>
                    <a:pt x="6437" y="28814"/>
                  </a:lnTo>
                  <a:lnTo>
                    <a:pt x="6232" y="28471"/>
                  </a:lnTo>
                  <a:lnTo>
                    <a:pt x="6040" y="28129"/>
                  </a:lnTo>
                  <a:lnTo>
                    <a:pt x="5862" y="27787"/>
                  </a:lnTo>
                  <a:lnTo>
                    <a:pt x="5684" y="27431"/>
                  </a:lnTo>
                  <a:lnTo>
                    <a:pt x="5520" y="27074"/>
                  </a:lnTo>
                  <a:lnTo>
                    <a:pt x="5355" y="26705"/>
                  </a:lnTo>
                  <a:lnTo>
                    <a:pt x="5205" y="26335"/>
                  </a:lnTo>
                  <a:lnTo>
                    <a:pt x="5068" y="25965"/>
                  </a:lnTo>
                  <a:lnTo>
                    <a:pt x="4931" y="25595"/>
                  </a:lnTo>
                  <a:lnTo>
                    <a:pt x="4808" y="25212"/>
                  </a:lnTo>
                  <a:lnTo>
                    <a:pt x="4698" y="24829"/>
                  </a:lnTo>
                  <a:lnTo>
                    <a:pt x="4589" y="24445"/>
                  </a:lnTo>
                  <a:lnTo>
                    <a:pt x="4493" y="24048"/>
                  </a:lnTo>
                  <a:lnTo>
                    <a:pt x="4411" y="23651"/>
                  </a:lnTo>
                  <a:lnTo>
                    <a:pt x="4328" y="23254"/>
                  </a:lnTo>
                  <a:lnTo>
                    <a:pt x="4260" y="22843"/>
                  </a:lnTo>
                  <a:lnTo>
                    <a:pt x="4205" y="22446"/>
                  </a:lnTo>
                  <a:lnTo>
                    <a:pt x="4164" y="22035"/>
                  </a:lnTo>
                  <a:lnTo>
                    <a:pt x="4123" y="21624"/>
                  </a:lnTo>
                  <a:lnTo>
                    <a:pt x="4096" y="21213"/>
                  </a:lnTo>
                  <a:lnTo>
                    <a:pt x="4082" y="20789"/>
                  </a:lnTo>
                  <a:lnTo>
                    <a:pt x="4082" y="20364"/>
                  </a:lnTo>
                  <a:lnTo>
                    <a:pt x="4082" y="19953"/>
                  </a:lnTo>
                  <a:lnTo>
                    <a:pt x="4096" y="19529"/>
                  </a:lnTo>
                  <a:lnTo>
                    <a:pt x="4123" y="19118"/>
                  </a:lnTo>
                  <a:lnTo>
                    <a:pt x="4164" y="18707"/>
                  </a:lnTo>
                  <a:lnTo>
                    <a:pt x="4205" y="18296"/>
                  </a:lnTo>
                  <a:lnTo>
                    <a:pt x="4260" y="17886"/>
                  </a:lnTo>
                  <a:lnTo>
                    <a:pt x="4328" y="17488"/>
                  </a:lnTo>
                  <a:lnTo>
                    <a:pt x="4411" y="17091"/>
                  </a:lnTo>
                  <a:lnTo>
                    <a:pt x="4493" y="16694"/>
                  </a:lnTo>
                  <a:lnTo>
                    <a:pt x="4589" y="16297"/>
                  </a:lnTo>
                  <a:lnTo>
                    <a:pt x="4698" y="15914"/>
                  </a:lnTo>
                  <a:lnTo>
                    <a:pt x="4808" y="15530"/>
                  </a:lnTo>
                  <a:lnTo>
                    <a:pt x="4931" y="15147"/>
                  </a:lnTo>
                  <a:lnTo>
                    <a:pt x="5068" y="14763"/>
                  </a:lnTo>
                  <a:lnTo>
                    <a:pt x="5205" y="14394"/>
                  </a:lnTo>
                  <a:lnTo>
                    <a:pt x="5355" y="14024"/>
                  </a:lnTo>
                  <a:lnTo>
                    <a:pt x="5520" y="13668"/>
                  </a:lnTo>
                  <a:lnTo>
                    <a:pt x="5684" y="13312"/>
                  </a:lnTo>
                  <a:lnTo>
                    <a:pt x="5862" y="12956"/>
                  </a:lnTo>
                  <a:lnTo>
                    <a:pt x="6040" y="12600"/>
                  </a:lnTo>
                  <a:lnTo>
                    <a:pt x="6232" y="12257"/>
                  </a:lnTo>
                  <a:lnTo>
                    <a:pt x="6437" y="11915"/>
                  </a:lnTo>
                  <a:lnTo>
                    <a:pt x="6643" y="11586"/>
                  </a:lnTo>
                  <a:lnTo>
                    <a:pt x="6862" y="11258"/>
                  </a:lnTo>
                  <a:lnTo>
                    <a:pt x="7081" y="10943"/>
                  </a:lnTo>
                  <a:lnTo>
                    <a:pt x="7314" y="10614"/>
                  </a:lnTo>
                  <a:lnTo>
                    <a:pt x="7560" y="10313"/>
                  </a:lnTo>
                  <a:lnTo>
                    <a:pt x="7793" y="9998"/>
                  </a:lnTo>
                  <a:lnTo>
                    <a:pt x="8053" y="9710"/>
                  </a:lnTo>
                  <a:lnTo>
                    <a:pt x="8313" y="9409"/>
                  </a:lnTo>
                  <a:lnTo>
                    <a:pt x="8574" y="9121"/>
                  </a:lnTo>
                  <a:lnTo>
                    <a:pt x="8847" y="8847"/>
                  </a:lnTo>
                  <a:lnTo>
                    <a:pt x="9135" y="8573"/>
                  </a:lnTo>
                  <a:lnTo>
                    <a:pt x="9423" y="8300"/>
                  </a:lnTo>
                  <a:lnTo>
                    <a:pt x="9710" y="8039"/>
                  </a:lnTo>
                  <a:lnTo>
                    <a:pt x="10011" y="7793"/>
                  </a:lnTo>
                  <a:lnTo>
                    <a:pt x="10313" y="7546"/>
                  </a:lnTo>
                  <a:lnTo>
                    <a:pt x="10628" y="7314"/>
                  </a:lnTo>
                  <a:lnTo>
                    <a:pt x="10943" y="7081"/>
                  </a:lnTo>
                  <a:lnTo>
                    <a:pt x="11271" y="6848"/>
                  </a:lnTo>
                  <a:lnTo>
                    <a:pt x="11586" y="6643"/>
                  </a:lnTo>
                  <a:lnTo>
                    <a:pt x="11929" y="6423"/>
                  </a:lnTo>
                  <a:lnTo>
                    <a:pt x="12271" y="6232"/>
                  </a:lnTo>
                  <a:lnTo>
                    <a:pt x="12613" y="6040"/>
                  </a:lnTo>
                  <a:lnTo>
                    <a:pt x="12956" y="5848"/>
                  </a:lnTo>
                  <a:lnTo>
                    <a:pt x="13312" y="5670"/>
                  </a:lnTo>
                  <a:lnTo>
                    <a:pt x="13668" y="5506"/>
                  </a:lnTo>
                  <a:lnTo>
                    <a:pt x="14038" y="5355"/>
                  </a:lnTo>
                  <a:lnTo>
                    <a:pt x="14407" y="5205"/>
                  </a:lnTo>
                  <a:lnTo>
                    <a:pt x="14777" y="5054"/>
                  </a:lnTo>
                  <a:lnTo>
                    <a:pt x="15147" y="4917"/>
                  </a:lnTo>
                  <a:lnTo>
                    <a:pt x="15530" y="4794"/>
                  </a:lnTo>
                  <a:lnTo>
                    <a:pt x="15914" y="4684"/>
                  </a:lnTo>
                  <a:lnTo>
                    <a:pt x="16297" y="4575"/>
                  </a:lnTo>
                  <a:lnTo>
                    <a:pt x="16694" y="4479"/>
                  </a:lnTo>
                  <a:lnTo>
                    <a:pt x="17091" y="4397"/>
                  </a:lnTo>
                  <a:lnTo>
                    <a:pt x="17489" y="4315"/>
                  </a:lnTo>
                  <a:lnTo>
                    <a:pt x="17899" y="4260"/>
                  </a:lnTo>
                  <a:lnTo>
                    <a:pt x="18296" y="4191"/>
                  </a:lnTo>
                  <a:lnTo>
                    <a:pt x="18707" y="4150"/>
                  </a:lnTo>
                  <a:lnTo>
                    <a:pt x="19118" y="4109"/>
                  </a:lnTo>
                  <a:lnTo>
                    <a:pt x="19529" y="4082"/>
                  </a:lnTo>
                  <a:lnTo>
                    <a:pt x="19953" y="4068"/>
                  </a:lnTo>
                  <a:close/>
                  <a:moveTo>
                    <a:pt x="19844" y="1"/>
                  </a:moveTo>
                  <a:lnTo>
                    <a:pt x="19324" y="28"/>
                  </a:lnTo>
                  <a:lnTo>
                    <a:pt x="18803" y="56"/>
                  </a:lnTo>
                  <a:lnTo>
                    <a:pt x="18296" y="110"/>
                  </a:lnTo>
                  <a:lnTo>
                    <a:pt x="17790" y="165"/>
                  </a:lnTo>
                  <a:lnTo>
                    <a:pt x="17269" y="234"/>
                  </a:lnTo>
                  <a:lnTo>
                    <a:pt x="16776" y="316"/>
                  </a:lnTo>
                  <a:lnTo>
                    <a:pt x="16270" y="412"/>
                  </a:lnTo>
                  <a:lnTo>
                    <a:pt x="15777" y="521"/>
                  </a:lnTo>
                  <a:lnTo>
                    <a:pt x="15284" y="644"/>
                  </a:lnTo>
                  <a:lnTo>
                    <a:pt x="14804" y="768"/>
                  </a:lnTo>
                  <a:lnTo>
                    <a:pt x="14325" y="918"/>
                  </a:lnTo>
                  <a:lnTo>
                    <a:pt x="13846" y="1069"/>
                  </a:lnTo>
                  <a:lnTo>
                    <a:pt x="13380" y="1233"/>
                  </a:lnTo>
                  <a:lnTo>
                    <a:pt x="12915" y="1411"/>
                  </a:lnTo>
                  <a:lnTo>
                    <a:pt x="12449" y="1603"/>
                  </a:lnTo>
                  <a:lnTo>
                    <a:pt x="11997" y="1795"/>
                  </a:lnTo>
                  <a:lnTo>
                    <a:pt x="11545" y="2014"/>
                  </a:lnTo>
                  <a:lnTo>
                    <a:pt x="11107" y="2233"/>
                  </a:lnTo>
                  <a:lnTo>
                    <a:pt x="10669" y="2466"/>
                  </a:lnTo>
                  <a:lnTo>
                    <a:pt x="10244" y="2699"/>
                  </a:lnTo>
                  <a:lnTo>
                    <a:pt x="9820" y="2959"/>
                  </a:lnTo>
                  <a:lnTo>
                    <a:pt x="9409" y="3219"/>
                  </a:lnTo>
                  <a:lnTo>
                    <a:pt x="8998" y="3479"/>
                  </a:lnTo>
                  <a:lnTo>
                    <a:pt x="8587" y="3767"/>
                  </a:lnTo>
                  <a:lnTo>
                    <a:pt x="8190" y="4054"/>
                  </a:lnTo>
                  <a:lnTo>
                    <a:pt x="7807" y="4356"/>
                  </a:lnTo>
                  <a:lnTo>
                    <a:pt x="7423" y="4657"/>
                  </a:lnTo>
                  <a:lnTo>
                    <a:pt x="7054" y="4972"/>
                  </a:lnTo>
                  <a:lnTo>
                    <a:pt x="6684" y="5301"/>
                  </a:lnTo>
                  <a:lnTo>
                    <a:pt x="6328" y="5629"/>
                  </a:lnTo>
                  <a:lnTo>
                    <a:pt x="5985" y="5972"/>
                  </a:lnTo>
                  <a:lnTo>
                    <a:pt x="5643" y="6328"/>
                  </a:lnTo>
                  <a:lnTo>
                    <a:pt x="5301" y="6684"/>
                  </a:lnTo>
                  <a:lnTo>
                    <a:pt x="4986" y="7053"/>
                  </a:lnTo>
                  <a:lnTo>
                    <a:pt x="4657" y="7423"/>
                  </a:lnTo>
                  <a:lnTo>
                    <a:pt x="4356" y="7807"/>
                  </a:lnTo>
                  <a:lnTo>
                    <a:pt x="4054" y="8190"/>
                  </a:lnTo>
                  <a:lnTo>
                    <a:pt x="3767" y="8587"/>
                  </a:lnTo>
                  <a:lnTo>
                    <a:pt x="3493" y="8984"/>
                  </a:lnTo>
                  <a:lnTo>
                    <a:pt x="3219" y="9395"/>
                  </a:lnTo>
                  <a:lnTo>
                    <a:pt x="2959" y="9820"/>
                  </a:lnTo>
                  <a:lnTo>
                    <a:pt x="2712" y="10244"/>
                  </a:lnTo>
                  <a:lnTo>
                    <a:pt x="2466" y="10669"/>
                  </a:lnTo>
                  <a:lnTo>
                    <a:pt x="2233" y="11107"/>
                  </a:lnTo>
                  <a:lnTo>
                    <a:pt x="2014" y="11545"/>
                  </a:lnTo>
                  <a:lnTo>
                    <a:pt x="1809" y="11997"/>
                  </a:lnTo>
                  <a:lnTo>
                    <a:pt x="1617" y="12449"/>
                  </a:lnTo>
                  <a:lnTo>
                    <a:pt x="1425" y="12915"/>
                  </a:lnTo>
                  <a:lnTo>
                    <a:pt x="1247" y="13380"/>
                  </a:lnTo>
                  <a:lnTo>
                    <a:pt x="1083" y="13846"/>
                  </a:lnTo>
                  <a:lnTo>
                    <a:pt x="918" y="14325"/>
                  </a:lnTo>
                  <a:lnTo>
                    <a:pt x="782" y="14804"/>
                  </a:lnTo>
                  <a:lnTo>
                    <a:pt x="645" y="15284"/>
                  </a:lnTo>
                  <a:lnTo>
                    <a:pt x="535" y="15777"/>
                  </a:lnTo>
                  <a:lnTo>
                    <a:pt x="426" y="16270"/>
                  </a:lnTo>
                  <a:lnTo>
                    <a:pt x="330" y="16763"/>
                  </a:lnTo>
                  <a:lnTo>
                    <a:pt x="247" y="17269"/>
                  </a:lnTo>
                  <a:lnTo>
                    <a:pt x="165" y="17776"/>
                  </a:lnTo>
                  <a:lnTo>
                    <a:pt x="111" y="18296"/>
                  </a:lnTo>
                  <a:lnTo>
                    <a:pt x="69" y="18803"/>
                  </a:lnTo>
                  <a:lnTo>
                    <a:pt x="28" y="19324"/>
                  </a:lnTo>
                  <a:lnTo>
                    <a:pt x="15" y="19844"/>
                  </a:lnTo>
                  <a:lnTo>
                    <a:pt x="1" y="20364"/>
                  </a:lnTo>
                  <a:lnTo>
                    <a:pt x="15" y="20898"/>
                  </a:lnTo>
                  <a:lnTo>
                    <a:pt x="28" y="21419"/>
                  </a:lnTo>
                  <a:lnTo>
                    <a:pt x="69" y="21939"/>
                  </a:lnTo>
                  <a:lnTo>
                    <a:pt x="111" y="22446"/>
                  </a:lnTo>
                  <a:lnTo>
                    <a:pt x="165" y="22952"/>
                  </a:lnTo>
                  <a:lnTo>
                    <a:pt x="247" y="23473"/>
                  </a:lnTo>
                  <a:lnTo>
                    <a:pt x="330" y="23966"/>
                  </a:lnTo>
                  <a:lnTo>
                    <a:pt x="426" y="24473"/>
                  </a:lnTo>
                  <a:lnTo>
                    <a:pt x="535" y="24966"/>
                  </a:lnTo>
                  <a:lnTo>
                    <a:pt x="645" y="25459"/>
                  </a:lnTo>
                  <a:lnTo>
                    <a:pt x="782" y="25938"/>
                  </a:lnTo>
                  <a:lnTo>
                    <a:pt x="918" y="26417"/>
                  </a:lnTo>
                  <a:lnTo>
                    <a:pt x="1083" y="26896"/>
                  </a:lnTo>
                  <a:lnTo>
                    <a:pt x="1247" y="27362"/>
                  </a:lnTo>
                  <a:lnTo>
                    <a:pt x="1425" y="27828"/>
                  </a:lnTo>
                  <a:lnTo>
                    <a:pt x="1617" y="28293"/>
                  </a:lnTo>
                  <a:lnTo>
                    <a:pt x="1809" y="28745"/>
                  </a:lnTo>
                  <a:lnTo>
                    <a:pt x="2014" y="29183"/>
                  </a:lnTo>
                  <a:lnTo>
                    <a:pt x="2233" y="29635"/>
                  </a:lnTo>
                  <a:lnTo>
                    <a:pt x="2466" y="30074"/>
                  </a:lnTo>
                  <a:lnTo>
                    <a:pt x="2712" y="30498"/>
                  </a:lnTo>
                  <a:lnTo>
                    <a:pt x="2959" y="30923"/>
                  </a:lnTo>
                  <a:lnTo>
                    <a:pt x="3219" y="31333"/>
                  </a:lnTo>
                  <a:lnTo>
                    <a:pt x="3493" y="31744"/>
                  </a:lnTo>
                  <a:lnTo>
                    <a:pt x="3767" y="32155"/>
                  </a:lnTo>
                  <a:lnTo>
                    <a:pt x="4054" y="32552"/>
                  </a:lnTo>
                  <a:lnTo>
                    <a:pt x="4356" y="32936"/>
                  </a:lnTo>
                  <a:lnTo>
                    <a:pt x="4657" y="33319"/>
                  </a:lnTo>
                  <a:lnTo>
                    <a:pt x="4986" y="33689"/>
                  </a:lnTo>
                  <a:lnTo>
                    <a:pt x="5301" y="34059"/>
                  </a:lnTo>
                  <a:lnTo>
                    <a:pt x="5643" y="34415"/>
                  </a:lnTo>
                  <a:lnTo>
                    <a:pt x="5985" y="34757"/>
                  </a:lnTo>
                  <a:lnTo>
                    <a:pt x="6328" y="35099"/>
                  </a:lnTo>
                  <a:lnTo>
                    <a:pt x="6684" y="35442"/>
                  </a:lnTo>
                  <a:lnTo>
                    <a:pt x="7054" y="35757"/>
                  </a:lnTo>
                  <a:lnTo>
                    <a:pt x="7423" y="36072"/>
                  </a:lnTo>
                  <a:lnTo>
                    <a:pt x="7807" y="36387"/>
                  </a:lnTo>
                  <a:lnTo>
                    <a:pt x="8190" y="36688"/>
                  </a:lnTo>
                  <a:lnTo>
                    <a:pt x="8587" y="36975"/>
                  </a:lnTo>
                  <a:lnTo>
                    <a:pt x="8998" y="37249"/>
                  </a:lnTo>
                  <a:lnTo>
                    <a:pt x="9409" y="37523"/>
                  </a:lnTo>
                  <a:lnTo>
                    <a:pt x="9820" y="37783"/>
                  </a:lnTo>
                  <a:lnTo>
                    <a:pt x="10244" y="38030"/>
                  </a:lnTo>
                  <a:lnTo>
                    <a:pt x="10669" y="38276"/>
                  </a:lnTo>
                  <a:lnTo>
                    <a:pt x="11107" y="38509"/>
                  </a:lnTo>
                  <a:lnTo>
                    <a:pt x="11545" y="38728"/>
                  </a:lnTo>
                  <a:lnTo>
                    <a:pt x="11997" y="38934"/>
                  </a:lnTo>
                  <a:lnTo>
                    <a:pt x="12449" y="39139"/>
                  </a:lnTo>
                  <a:lnTo>
                    <a:pt x="12915" y="39317"/>
                  </a:lnTo>
                  <a:lnTo>
                    <a:pt x="13380" y="39495"/>
                  </a:lnTo>
                  <a:lnTo>
                    <a:pt x="13846" y="39660"/>
                  </a:lnTo>
                  <a:lnTo>
                    <a:pt x="14325" y="39824"/>
                  </a:lnTo>
                  <a:lnTo>
                    <a:pt x="14804" y="39961"/>
                  </a:lnTo>
                  <a:lnTo>
                    <a:pt x="15284" y="40098"/>
                  </a:lnTo>
                  <a:lnTo>
                    <a:pt x="15777" y="40207"/>
                  </a:lnTo>
                  <a:lnTo>
                    <a:pt x="16270" y="40317"/>
                  </a:lnTo>
                  <a:lnTo>
                    <a:pt x="16776" y="40413"/>
                  </a:lnTo>
                  <a:lnTo>
                    <a:pt x="17269" y="40495"/>
                  </a:lnTo>
                  <a:lnTo>
                    <a:pt x="17790" y="40577"/>
                  </a:lnTo>
                  <a:lnTo>
                    <a:pt x="18296" y="40632"/>
                  </a:lnTo>
                  <a:lnTo>
                    <a:pt x="18803" y="40673"/>
                  </a:lnTo>
                  <a:lnTo>
                    <a:pt x="19324" y="40714"/>
                  </a:lnTo>
                  <a:lnTo>
                    <a:pt x="19844" y="40728"/>
                  </a:lnTo>
                  <a:lnTo>
                    <a:pt x="20378" y="40741"/>
                  </a:lnTo>
                  <a:lnTo>
                    <a:pt x="20898" y="40728"/>
                  </a:lnTo>
                  <a:lnTo>
                    <a:pt x="21419" y="40714"/>
                  </a:lnTo>
                  <a:lnTo>
                    <a:pt x="21939" y="40673"/>
                  </a:lnTo>
                  <a:lnTo>
                    <a:pt x="22460" y="40632"/>
                  </a:lnTo>
                  <a:lnTo>
                    <a:pt x="22966" y="40577"/>
                  </a:lnTo>
                  <a:lnTo>
                    <a:pt x="23473" y="40495"/>
                  </a:lnTo>
                  <a:lnTo>
                    <a:pt x="23980" y="40413"/>
                  </a:lnTo>
                  <a:lnTo>
                    <a:pt x="24473" y="40317"/>
                  </a:lnTo>
                  <a:lnTo>
                    <a:pt x="24966" y="40207"/>
                  </a:lnTo>
                  <a:lnTo>
                    <a:pt x="25459" y="40098"/>
                  </a:lnTo>
                  <a:lnTo>
                    <a:pt x="25938" y="39961"/>
                  </a:lnTo>
                  <a:lnTo>
                    <a:pt x="26417" y="39824"/>
                  </a:lnTo>
                  <a:lnTo>
                    <a:pt x="26896" y="39660"/>
                  </a:lnTo>
                  <a:lnTo>
                    <a:pt x="27376" y="39495"/>
                  </a:lnTo>
                  <a:lnTo>
                    <a:pt x="27841" y="39317"/>
                  </a:lnTo>
                  <a:lnTo>
                    <a:pt x="28293" y="39139"/>
                  </a:lnTo>
                  <a:lnTo>
                    <a:pt x="28745" y="38934"/>
                  </a:lnTo>
                  <a:lnTo>
                    <a:pt x="29197" y="38728"/>
                  </a:lnTo>
                  <a:lnTo>
                    <a:pt x="29635" y="38509"/>
                  </a:lnTo>
                  <a:lnTo>
                    <a:pt x="30074" y="38276"/>
                  </a:lnTo>
                  <a:lnTo>
                    <a:pt x="30498" y="38030"/>
                  </a:lnTo>
                  <a:lnTo>
                    <a:pt x="30923" y="37783"/>
                  </a:lnTo>
                  <a:lnTo>
                    <a:pt x="31347" y="37523"/>
                  </a:lnTo>
                  <a:lnTo>
                    <a:pt x="31758" y="37249"/>
                  </a:lnTo>
                  <a:lnTo>
                    <a:pt x="32155" y="36975"/>
                  </a:lnTo>
                  <a:lnTo>
                    <a:pt x="32552" y="36688"/>
                  </a:lnTo>
                  <a:lnTo>
                    <a:pt x="32936" y="36387"/>
                  </a:lnTo>
                  <a:lnTo>
                    <a:pt x="33319" y="36072"/>
                  </a:lnTo>
                  <a:lnTo>
                    <a:pt x="33702" y="35757"/>
                  </a:lnTo>
                  <a:lnTo>
                    <a:pt x="34059" y="35442"/>
                  </a:lnTo>
                  <a:lnTo>
                    <a:pt x="34415" y="35099"/>
                  </a:lnTo>
                  <a:lnTo>
                    <a:pt x="34771" y="34757"/>
                  </a:lnTo>
                  <a:lnTo>
                    <a:pt x="35113" y="34415"/>
                  </a:lnTo>
                  <a:lnTo>
                    <a:pt x="35442" y="34059"/>
                  </a:lnTo>
                  <a:lnTo>
                    <a:pt x="35770" y="33689"/>
                  </a:lnTo>
                  <a:lnTo>
                    <a:pt x="36085" y="33319"/>
                  </a:lnTo>
                  <a:lnTo>
                    <a:pt x="36400" y="32936"/>
                  </a:lnTo>
                  <a:lnTo>
                    <a:pt x="36688" y="32552"/>
                  </a:lnTo>
                  <a:lnTo>
                    <a:pt x="36975" y="32155"/>
                  </a:lnTo>
                  <a:lnTo>
                    <a:pt x="37263" y="31744"/>
                  </a:lnTo>
                  <a:lnTo>
                    <a:pt x="37537" y="31333"/>
                  </a:lnTo>
                  <a:lnTo>
                    <a:pt x="37797" y="30923"/>
                  </a:lnTo>
                  <a:lnTo>
                    <a:pt x="38044" y="30498"/>
                  </a:lnTo>
                  <a:lnTo>
                    <a:pt x="38276" y="30074"/>
                  </a:lnTo>
                  <a:lnTo>
                    <a:pt x="38509" y="29635"/>
                  </a:lnTo>
                  <a:lnTo>
                    <a:pt x="38728" y="29183"/>
                  </a:lnTo>
                  <a:lnTo>
                    <a:pt x="38947" y="28745"/>
                  </a:lnTo>
                  <a:lnTo>
                    <a:pt x="39139" y="28293"/>
                  </a:lnTo>
                  <a:lnTo>
                    <a:pt x="39331" y="27828"/>
                  </a:lnTo>
                  <a:lnTo>
                    <a:pt x="39509" y="27362"/>
                  </a:lnTo>
                  <a:lnTo>
                    <a:pt x="39673" y="26896"/>
                  </a:lnTo>
                  <a:lnTo>
                    <a:pt x="39824" y="26417"/>
                  </a:lnTo>
                  <a:lnTo>
                    <a:pt x="39974" y="25938"/>
                  </a:lnTo>
                  <a:lnTo>
                    <a:pt x="40098" y="25459"/>
                  </a:lnTo>
                  <a:lnTo>
                    <a:pt x="40221" y="24966"/>
                  </a:lnTo>
                  <a:lnTo>
                    <a:pt x="40330" y="24473"/>
                  </a:lnTo>
                  <a:lnTo>
                    <a:pt x="40426" y="23966"/>
                  </a:lnTo>
                  <a:lnTo>
                    <a:pt x="40509" y="23473"/>
                  </a:lnTo>
                  <a:lnTo>
                    <a:pt x="40577" y="22952"/>
                  </a:lnTo>
                  <a:lnTo>
                    <a:pt x="40645" y="22446"/>
                  </a:lnTo>
                  <a:lnTo>
                    <a:pt x="40687" y="21939"/>
                  </a:lnTo>
                  <a:lnTo>
                    <a:pt x="40714" y="21419"/>
                  </a:lnTo>
                  <a:lnTo>
                    <a:pt x="40741" y="20898"/>
                  </a:lnTo>
                  <a:lnTo>
                    <a:pt x="40741" y="20364"/>
                  </a:lnTo>
                  <a:lnTo>
                    <a:pt x="40741" y="19844"/>
                  </a:lnTo>
                  <a:lnTo>
                    <a:pt x="40714" y="19324"/>
                  </a:lnTo>
                  <a:lnTo>
                    <a:pt x="40687" y="18803"/>
                  </a:lnTo>
                  <a:lnTo>
                    <a:pt x="40645" y="18296"/>
                  </a:lnTo>
                  <a:lnTo>
                    <a:pt x="40577" y="17776"/>
                  </a:lnTo>
                  <a:lnTo>
                    <a:pt x="40509" y="17269"/>
                  </a:lnTo>
                  <a:lnTo>
                    <a:pt x="40426" y="16763"/>
                  </a:lnTo>
                  <a:lnTo>
                    <a:pt x="40330" y="16270"/>
                  </a:lnTo>
                  <a:lnTo>
                    <a:pt x="40221" y="15777"/>
                  </a:lnTo>
                  <a:lnTo>
                    <a:pt x="40098" y="15284"/>
                  </a:lnTo>
                  <a:lnTo>
                    <a:pt x="39974" y="14804"/>
                  </a:lnTo>
                  <a:lnTo>
                    <a:pt x="39824" y="14325"/>
                  </a:lnTo>
                  <a:lnTo>
                    <a:pt x="39673" y="13846"/>
                  </a:lnTo>
                  <a:lnTo>
                    <a:pt x="39509" y="13380"/>
                  </a:lnTo>
                  <a:lnTo>
                    <a:pt x="39331" y="12915"/>
                  </a:lnTo>
                  <a:lnTo>
                    <a:pt x="39139" y="12449"/>
                  </a:lnTo>
                  <a:lnTo>
                    <a:pt x="38947" y="11997"/>
                  </a:lnTo>
                  <a:lnTo>
                    <a:pt x="38728" y="11545"/>
                  </a:lnTo>
                  <a:lnTo>
                    <a:pt x="38509" y="11107"/>
                  </a:lnTo>
                  <a:lnTo>
                    <a:pt x="38276" y="10669"/>
                  </a:lnTo>
                  <a:lnTo>
                    <a:pt x="38044" y="10244"/>
                  </a:lnTo>
                  <a:lnTo>
                    <a:pt x="37797" y="9820"/>
                  </a:lnTo>
                  <a:lnTo>
                    <a:pt x="37537" y="9395"/>
                  </a:lnTo>
                  <a:lnTo>
                    <a:pt x="37263" y="8984"/>
                  </a:lnTo>
                  <a:lnTo>
                    <a:pt x="36975" y="8587"/>
                  </a:lnTo>
                  <a:lnTo>
                    <a:pt x="36688" y="8190"/>
                  </a:lnTo>
                  <a:lnTo>
                    <a:pt x="36400" y="7807"/>
                  </a:lnTo>
                  <a:lnTo>
                    <a:pt x="36085" y="7423"/>
                  </a:lnTo>
                  <a:lnTo>
                    <a:pt x="35770" y="7053"/>
                  </a:lnTo>
                  <a:lnTo>
                    <a:pt x="35442" y="6684"/>
                  </a:lnTo>
                  <a:lnTo>
                    <a:pt x="35113" y="6328"/>
                  </a:lnTo>
                  <a:lnTo>
                    <a:pt x="34771" y="5972"/>
                  </a:lnTo>
                  <a:lnTo>
                    <a:pt x="34415" y="5629"/>
                  </a:lnTo>
                  <a:lnTo>
                    <a:pt x="34059" y="5301"/>
                  </a:lnTo>
                  <a:lnTo>
                    <a:pt x="33702" y="4972"/>
                  </a:lnTo>
                  <a:lnTo>
                    <a:pt x="33319" y="4657"/>
                  </a:lnTo>
                  <a:lnTo>
                    <a:pt x="32936" y="4356"/>
                  </a:lnTo>
                  <a:lnTo>
                    <a:pt x="32552" y="4054"/>
                  </a:lnTo>
                  <a:lnTo>
                    <a:pt x="32155" y="3767"/>
                  </a:lnTo>
                  <a:lnTo>
                    <a:pt x="31758" y="3479"/>
                  </a:lnTo>
                  <a:lnTo>
                    <a:pt x="31347" y="3219"/>
                  </a:lnTo>
                  <a:lnTo>
                    <a:pt x="30923" y="2959"/>
                  </a:lnTo>
                  <a:lnTo>
                    <a:pt x="30498" y="2699"/>
                  </a:lnTo>
                  <a:lnTo>
                    <a:pt x="30074" y="2466"/>
                  </a:lnTo>
                  <a:lnTo>
                    <a:pt x="29635" y="2233"/>
                  </a:lnTo>
                  <a:lnTo>
                    <a:pt x="29197" y="2014"/>
                  </a:lnTo>
                  <a:lnTo>
                    <a:pt x="28745" y="1795"/>
                  </a:lnTo>
                  <a:lnTo>
                    <a:pt x="28293" y="1603"/>
                  </a:lnTo>
                  <a:lnTo>
                    <a:pt x="27841" y="1411"/>
                  </a:lnTo>
                  <a:lnTo>
                    <a:pt x="27376" y="1233"/>
                  </a:lnTo>
                  <a:lnTo>
                    <a:pt x="26896" y="1069"/>
                  </a:lnTo>
                  <a:lnTo>
                    <a:pt x="26417" y="918"/>
                  </a:lnTo>
                  <a:lnTo>
                    <a:pt x="25938" y="768"/>
                  </a:lnTo>
                  <a:lnTo>
                    <a:pt x="25459" y="644"/>
                  </a:lnTo>
                  <a:lnTo>
                    <a:pt x="24966" y="521"/>
                  </a:lnTo>
                  <a:lnTo>
                    <a:pt x="24473" y="412"/>
                  </a:lnTo>
                  <a:lnTo>
                    <a:pt x="23980" y="316"/>
                  </a:lnTo>
                  <a:lnTo>
                    <a:pt x="23473" y="234"/>
                  </a:lnTo>
                  <a:lnTo>
                    <a:pt x="22966" y="165"/>
                  </a:lnTo>
                  <a:lnTo>
                    <a:pt x="22460" y="110"/>
                  </a:lnTo>
                  <a:lnTo>
                    <a:pt x="21939" y="56"/>
                  </a:lnTo>
                  <a:lnTo>
                    <a:pt x="21419" y="28"/>
                  </a:lnTo>
                  <a:lnTo>
                    <a:pt x="208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5433275" y="1783175"/>
              <a:ext cx="310875" cy="384825"/>
            </a:xfrm>
            <a:custGeom>
              <a:avLst/>
              <a:gdLst/>
              <a:ahLst/>
              <a:cxnLst/>
              <a:rect l="l" t="t" r="r" b="b"/>
              <a:pathLst>
                <a:path w="12435" h="15393" extrusionOk="0">
                  <a:moveTo>
                    <a:pt x="2821" y="0"/>
                  </a:moveTo>
                  <a:lnTo>
                    <a:pt x="3972" y="3123"/>
                  </a:lnTo>
                  <a:lnTo>
                    <a:pt x="3766" y="3342"/>
                  </a:lnTo>
                  <a:lnTo>
                    <a:pt x="3547" y="3602"/>
                  </a:lnTo>
                  <a:lnTo>
                    <a:pt x="3259" y="3958"/>
                  </a:lnTo>
                  <a:lnTo>
                    <a:pt x="2931" y="4396"/>
                  </a:lnTo>
                  <a:lnTo>
                    <a:pt x="2547" y="4917"/>
                  </a:lnTo>
                  <a:lnTo>
                    <a:pt x="2164" y="5505"/>
                  </a:lnTo>
                  <a:lnTo>
                    <a:pt x="1767" y="6149"/>
                  </a:lnTo>
                  <a:lnTo>
                    <a:pt x="1561" y="6491"/>
                  </a:lnTo>
                  <a:lnTo>
                    <a:pt x="1370" y="6834"/>
                  </a:lnTo>
                  <a:lnTo>
                    <a:pt x="1178" y="7204"/>
                  </a:lnTo>
                  <a:lnTo>
                    <a:pt x="1000" y="7573"/>
                  </a:lnTo>
                  <a:lnTo>
                    <a:pt x="836" y="7957"/>
                  </a:lnTo>
                  <a:lnTo>
                    <a:pt x="671" y="8340"/>
                  </a:lnTo>
                  <a:lnTo>
                    <a:pt x="521" y="8737"/>
                  </a:lnTo>
                  <a:lnTo>
                    <a:pt x="397" y="9148"/>
                  </a:lnTo>
                  <a:lnTo>
                    <a:pt x="274" y="9545"/>
                  </a:lnTo>
                  <a:lnTo>
                    <a:pt x="178" y="9956"/>
                  </a:lnTo>
                  <a:lnTo>
                    <a:pt x="96" y="10367"/>
                  </a:lnTo>
                  <a:lnTo>
                    <a:pt x="41" y="10791"/>
                  </a:lnTo>
                  <a:lnTo>
                    <a:pt x="14" y="11202"/>
                  </a:lnTo>
                  <a:lnTo>
                    <a:pt x="0" y="11613"/>
                  </a:lnTo>
                  <a:lnTo>
                    <a:pt x="28" y="12024"/>
                  </a:lnTo>
                  <a:lnTo>
                    <a:pt x="69" y="12435"/>
                  </a:lnTo>
                  <a:lnTo>
                    <a:pt x="110" y="12613"/>
                  </a:lnTo>
                  <a:lnTo>
                    <a:pt x="165" y="12791"/>
                  </a:lnTo>
                  <a:lnTo>
                    <a:pt x="233" y="12969"/>
                  </a:lnTo>
                  <a:lnTo>
                    <a:pt x="301" y="13133"/>
                  </a:lnTo>
                  <a:lnTo>
                    <a:pt x="397" y="13284"/>
                  </a:lnTo>
                  <a:lnTo>
                    <a:pt x="507" y="13434"/>
                  </a:lnTo>
                  <a:lnTo>
                    <a:pt x="630" y="13585"/>
                  </a:lnTo>
                  <a:lnTo>
                    <a:pt x="753" y="13736"/>
                  </a:lnTo>
                  <a:lnTo>
                    <a:pt x="904" y="13859"/>
                  </a:lnTo>
                  <a:lnTo>
                    <a:pt x="1055" y="13996"/>
                  </a:lnTo>
                  <a:lnTo>
                    <a:pt x="1219" y="14119"/>
                  </a:lnTo>
                  <a:lnTo>
                    <a:pt x="1383" y="14242"/>
                  </a:lnTo>
                  <a:lnTo>
                    <a:pt x="1575" y="14352"/>
                  </a:lnTo>
                  <a:lnTo>
                    <a:pt x="1767" y="14461"/>
                  </a:lnTo>
                  <a:lnTo>
                    <a:pt x="1958" y="14557"/>
                  </a:lnTo>
                  <a:lnTo>
                    <a:pt x="2164" y="14653"/>
                  </a:lnTo>
                  <a:lnTo>
                    <a:pt x="2616" y="14831"/>
                  </a:lnTo>
                  <a:lnTo>
                    <a:pt x="3081" y="14982"/>
                  </a:lnTo>
                  <a:lnTo>
                    <a:pt x="3561" y="15105"/>
                  </a:lnTo>
                  <a:lnTo>
                    <a:pt x="4067" y="15201"/>
                  </a:lnTo>
                  <a:lnTo>
                    <a:pt x="4601" y="15283"/>
                  </a:lnTo>
                  <a:lnTo>
                    <a:pt x="5136" y="15352"/>
                  </a:lnTo>
                  <a:lnTo>
                    <a:pt x="5670" y="15379"/>
                  </a:lnTo>
                  <a:lnTo>
                    <a:pt x="6217" y="15393"/>
                  </a:lnTo>
                  <a:lnTo>
                    <a:pt x="6765" y="15379"/>
                  </a:lnTo>
                  <a:lnTo>
                    <a:pt x="7313" y="15352"/>
                  </a:lnTo>
                  <a:lnTo>
                    <a:pt x="7847" y="15283"/>
                  </a:lnTo>
                  <a:lnTo>
                    <a:pt x="8367" y="15201"/>
                  </a:lnTo>
                  <a:lnTo>
                    <a:pt x="8874" y="15105"/>
                  </a:lnTo>
                  <a:lnTo>
                    <a:pt x="9367" y="14982"/>
                  </a:lnTo>
                  <a:lnTo>
                    <a:pt x="9833" y="14831"/>
                  </a:lnTo>
                  <a:lnTo>
                    <a:pt x="10271" y="14653"/>
                  </a:lnTo>
                  <a:lnTo>
                    <a:pt x="10476" y="14557"/>
                  </a:lnTo>
                  <a:lnTo>
                    <a:pt x="10682" y="14461"/>
                  </a:lnTo>
                  <a:lnTo>
                    <a:pt x="10873" y="14352"/>
                  </a:lnTo>
                  <a:lnTo>
                    <a:pt x="11051" y="14242"/>
                  </a:lnTo>
                  <a:lnTo>
                    <a:pt x="11229" y="14119"/>
                  </a:lnTo>
                  <a:lnTo>
                    <a:pt x="11394" y="13996"/>
                  </a:lnTo>
                  <a:lnTo>
                    <a:pt x="11544" y="13859"/>
                  </a:lnTo>
                  <a:lnTo>
                    <a:pt x="11681" y="13736"/>
                  </a:lnTo>
                  <a:lnTo>
                    <a:pt x="11818" y="13585"/>
                  </a:lnTo>
                  <a:lnTo>
                    <a:pt x="11928" y="13434"/>
                  </a:lnTo>
                  <a:lnTo>
                    <a:pt x="12037" y="13284"/>
                  </a:lnTo>
                  <a:lnTo>
                    <a:pt x="12133" y="13133"/>
                  </a:lnTo>
                  <a:lnTo>
                    <a:pt x="12215" y="12969"/>
                  </a:lnTo>
                  <a:lnTo>
                    <a:pt x="12284" y="12791"/>
                  </a:lnTo>
                  <a:lnTo>
                    <a:pt x="12325" y="12613"/>
                  </a:lnTo>
                  <a:lnTo>
                    <a:pt x="12366" y="12435"/>
                  </a:lnTo>
                  <a:lnTo>
                    <a:pt x="12421" y="12024"/>
                  </a:lnTo>
                  <a:lnTo>
                    <a:pt x="12435" y="11613"/>
                  </a:lnTo>
                  <a:lnTo>
                    <a:pt x="12435" y="11202"/>
                  </a:lnTo>
                  <a:lnTo>
                    <a:pt x="12393" y="10791"/>
                  </a:lnTo>
                  <a:lnTo>
                    <a:pt x="12339" y="10367"/>
                  </a:lnTo>
                  <a:lnTo>
                    <a:pt x="12257" y="9956"/>
                  </a:lnTo>
                  <a:lnTo>
                    <a:pt x="12161" y="9545"/>
                  </a:lnTo>
                  <a:lnTo>
                    <a:pt x="12051" y="9148"/>
                  </a:lnTo>
                  <a:lnTo>
                    <a:pt x="11914" y="8737"/>
                  </a:lnTo>
                  <a:lnTo>
                    <a:pt x="11764" y="8340"/>
                  </a:lnTo>
                  <a:lnTo>
                    <a:pt x="11613" y="7957"/>
                  </a:lnTo>
                  <a:lnTo>
                    <a:pt x="11435" y="7573"/>
                  </a:lnTo>
                  <a:lnTo>
                    <a:pt x="11257" y="7204"/>
                  </a:lnTo>
                  <a:lnTo>
                    <a:pt x="11065" y="6834"/>
                  </a:lnTo>
                  <a:lnTo>
                    <a:pt x="10873" y="6491"/>
                  </a:lnTo>
                  <a:lnTo>
                    <a:pt x="10682" y="6149"/>
                  </a:lnTo>
                  <a:lnTo>
                    <a:pt x="10285" y="5505"/>
                  </a:lnTo>
                  <a:lnTo>
                    <a:pt x="9887" y="4917"/>
                  </a:lnTo>
                  <a:lnTo>
                    <a:pt x="9518" y="4396"/>
                  </a:lnTo>
                  <a:lnTo>
                    <a:pt x="9175" y="3958"/>
                  </a:lnTo>
                  <a:lnTo>
                    <a:pt x="8888" y="3602"/>
                  </a:lnTo>
                  <a:lnTo>
                    <a:pt x="8669" y="3342"/>
                  </a:lnTo>
                  <a:lnTo>
                    <a:pt x="8477" y="3123"/>
                  </a:lnTo>
                  <a:lnTo>
                    <a:pt x="9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5520900" y="1854050"/>
              <a:ext cx="137650" cy="15750"/>
            </a:xfrm>
            <a:custGeom>
              <a:avLst/>
              <a:gdLst/>
              <a:ahLst/>
              <a:cxnLst/>
              <a:rect l="l" t="t" r="r" b="b"/>
              <a:pathLst>
                <a:path w="5506" h="630" extrusionOk="0">
                  <a:moveTo>
                    <a:pt x="261" y="0"/>
                  </a:moveTo>
                  <a:lnTo>
                    <a:pt x="193" y="27"/>
                  </a:lnTo>
                  <a:lnTo>
                    <a:pt x="138" y="55"/>
                  </a:lnTo>
                  <a:lnTo>
                    <a:pt x="97" y="96"/>
                  </a:lnTo>
                  <a:lnTo>
                    <a:pt x="56" y="137"/>
                  </a:lnTo>
                  <a:lnTo>
                    <a:pt x="28" y="192"/>
                  </a:lnTo>
                  <a:lnTo>
                    <a:pt x="15" y="247"/>
                  </a:lnTo>
                  <a:lnTo>
                    <a:pt x="1" y="315"/>
                  </a:lnTo>
                  <a:lnTo>
                    <a:pt x="15" y="383"/>
                  </a:lnTo>
                  <a:lnTo>
                    <a:pt x="28" y="438"/>
                  </a:lnTo>
                  <a:lnTo>
                    <a:pt x="56" y="493"/>
                  </a:lnTo>
                  <a:lnTo>
                    <a:pt x="97" y="548"/>
                  </a:lnTo>
                  <a:lnTo>
                    <a:pt x="138" y="575"/>
                  </a:lnTo>
                  <a:lnTo>
                    <a:pt x="193" y="603"/>
                  </a:lnTo>
                  <a:lnTo>
                    <a:pt x="261" y="630"/>
                  </a:lnTo>
                  <a:lnTo>
                    <a:pt x="5246" y="630"/>
                  </a:lnTo>
                  <a:lnTo>
                    <a:pt x="5301" y="603"/>
                  </a:lnTo>
                  <a:lnTo>
                    <a:pt x="5355" y="575"/>
                  </a:lnTo>
                  <a:lnTo>
                    <a:pt x="5410" y="548"/>
                  </a:lnTo>
                  <a:lnTo>
                    <a:pt x="5451" y="493"/>
                  </a:lnTo>
                  <a:lnTo>
                    <a:pt x="5479" y="438"/>
                  </a:lnTo>
                  <a:lnTo>
                    <a:pt x="5492" y="383"/>
                  </a:lnTo>
                  <a:lnTo>
                    <a:pt x="5506" y="315"/>
                  </a:lnTo>
                  <a:lnTo>
                    <a:pt x="5492" y="247"/>
                  </a:lnTo>
                  <a:lnTo>
                    <a:pt x="5479" y="192"/>
                  </a:lnTo>
                  <a:lnTo>
                    <a:pt x="5451" y="137"/>
                  </a:lnTo>
                  <a:lnTo>
                    <a:pt x="5410" y="96"/>
                  </a:lnTo>
                  <a:lnTo>
                    <a:pt x="5355" y="55"/>
                  </a:lnTo>
                  <a:lnTo>
                    <a:pt x="5301" y="27"/>
                  </a:lnTo>
                  <a:lnTo>
                    <a:pt x="52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5554075" y="1950350"/>
              <a:ext cx="77275" cy="149025"/>
            </a:xfrm>
            <a:custGeom>
              <a:avLst/>
              <a:gdLst/>
              <a:ahLst/>
              <a:cxnLst/>
              <a:rect l="l" t="t" r="r" b="b"/>
              <a:pathLst>
                <a:path w="3091" h="5961" extrusionOk="0">
                  <a:moveTo>
                    <a:pt x="1355" y="1207"/>
                  </a:moveTo>
                  <a:lnTo>
                    <a:pt x="1355" y="2523"/>
                  </a:lnTo>
                  <a:cubicBezTo>
                    <a:pt x="1087" y="2478"/>
                    <a:pt x="893" y="2404"/>
                    <a:pt x="772" y="2302"/>
                  </a:cubicBezTo>
                  <a:cubicBezTo>
                    <a:pt x="651" y="2199"/>
                    <a:pt x="591" y="2056"/>
                    <a:pt x="591" y="1872"/>
                  </a:cubicBezTo>
                  <a:cubicBezTo>
                    <a:pt x="591" y="1683"/>
                    <a:pt x="656" y="1533"/>
                    <a:pt x="786" y="1419"/>
                  </a:cubicBezTo>
                  <a:cubicBezTo>
                    <a:pt x="917" y="1306"/>
                    <a:pt x="1106" y="1235"/>
                    <a:pt x="1355" y="1207"/>
                  </a:cubicBezTo>
                  <a:close/>
                  <a:moveTo>
                    <a:pt x="1676" y="3139"/>
                  </a:moveTo>
                  <a:cubicBezTo>
                    <a:pt x="1960" y="3191"/>
                    <a:pt x="2168" y="3272"/>
                    <a:pt x="2300" y="3383"/>
                  </a:cubicBezTo>
                  <a:cubicBezTo>
                    <a:pt x="2431" y="3495"/>
                    <a:pt x="2497" y="3644"/>
                    <a:pt x="2497" y="3833"/>
                  </a:cubicBezTo>
                  <a:cubicBezTo>
                    <a:pt x="2497" y="4025"/>
                    <a:pt x="2428" y="4180"/>
                    <a:pt x="2290" y="4298"/>
                  </a:cubicBezTo>
                  <a:cubicBezTo>
                    <a:pt x="2152" y="4416"/>
                    <a:pt x="1947" y="4493"/>
                    <a:pt x="1676" y="4529"/>
                  </a:cubicBezTo>
                  <a:lnTo>
                    <a:pt x="1676" y="3139"/>
                  </a:lnTo>
                  <a:close/>
                  <a:moveTo>
                    <a:pt x="1355" y="1"/>
                  </a:moveTo>
                  <a:lnTo>
                    <a:pt x="1355" y="755"/>
                  </a:lnTo>
                  <a:cubicBezTo>
                    <a:pt x="918" y="785"/>
                    <a:pt x="583" y="900"/>
                    <a:pt x="350" y="1101"/>
                  </a:cubicBezTo>
                  <a:cubicBezTo>
                    <a:pt x="117" y="1303"/>
                    <a:pt x="0" y="1577"/>
                    <a:pt x="0" y="1926"/>
                  </a:cubicBezTo>
                  <a:cubicBezTo>
                    <a:pt x="0" y="2247"/>
                    <a:pt x="108" y="2500"/>
                    <a:pt x="323" y="2684"/>
                  </a:cubicBezTo>
                  <a:cubicBezTo>
                    <a:pt x="538" y="2868"/>
                    <a:pt x="882" y="2998"/>
                    <a:pt x="1355" y="3075"/>
                  </a:cubicBezTo>
                  <a:lnTo>
                    <a:pt x="1355" y="4539"/>
                  </a:lnTo>
                  <a:cubicBezTo>
                    <a:pt x="1117" y="4537"/>
                    <a:pt x="886" y="4501"/>
                    <a:pt x="663" y="4431"/>
                  </a:cubicBezTo>
                  <a:cubicBezTo>
                    <a:pt x="439" y="4362"/>
                    <a:pt x="218" y="4258"/>
                    <a:pt x="0" y="4122"/>
                  </a:cubicBezTo>
                  <a:lnTo>
                    <a:pt x="0" y="4699"/>
                  </a:lnTo>
                  <a:cubicBezTo>
                    <a:pt x="227" y="4796"/>
                    <a:pt x="453" y="4868"/>
                    <a:pt x="677" y="4916"/>
                  </a:cubicBezTo>
                  <a:cubicBezTo>
                    <a:pt x="902" y="4964"/>
                    <a:pt x="1127" y="4990"/>
                    <a:pt x="1351" y="4995"/>
                  </a:cubicBezTo>
                  <a:lnTo>
                    <a:pt x="1355" y="5961"/>
                  </a:lnTo>
                  <a:lnTo>
                    <a:pt x="1676" y="5961"/>
                  </a:lnTo>
                  <a:lnTo>
                    <a:pt x="1676" y="4988"/>
                  </a:lnTo>
                  <a:cubicBezTo>
                    <a:pt x="2133" y="4956"/>
                    <a:pt x="2484" y="4836"/>
                    <a:pt x="2727" y="4627"/>
                  </a:cubicBezTo>
                  <a:cubicBezTo>
                    <a:pt x="2969" y="4418"/>
                    <a:pt x="3091" y="4133"/>
                    <a:pt x="3091" y="3772"/>
                  </a:cubicBezTo>
                  <a:cubicBezTo>
                    <a:pt x="3091" y="3438"/>
                    <a:pt x="2976" y="3175"/>
                    <a:pt x="2747" y="2982"/>
                  </a:cubicBezTo>
                  <a:cubicBezTo>
                    <a:pt x="2519" y="2790"/>
                    <a:pt x="2161" y="2656"/>
                    <a:pt x="1676" y="2581"/>
                  </a:cubicBezTo>
                  <a:lnTo>
                    <a:pt x="1676" y="1211"/>
                  </a:lnTo>
                  <a:cubicBezTo>
                    <a:pt x="1872" y="1219"/>
                    <a:pt x="2064" y="1248"/>
                    <a:pt x="2252" y="1297"/>
                  </a:cubicBezTo>
                  <a:cubicBezTo>
                    <a:pt x="2439" y="1346"/>
                    <a:pt x="2621" y="1416"/>
                    <a:pt x="2799" y="1506"/>
                  </a:cubicBezTo>
                  <a:lnTo>
                    <a:pt x="2799" y="944"/>
                  </a:lnTo>
                  <a:cubicBezTo>
                    <a:pt x="2621" y="886"/>
                    <a:pt x="2439" y="841"/>
                    <a:pt x="2253" y="808"/>
                  </a:cubicBezTo>
                  <a:cubicBezTo>
                    <a:pt x="2067" y="775"/>
                    <a:pt x="1874" y="754"/>
                    <a:pt x="1676" y="74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2677300" y="4591175"/>
              <a:ext cx="373200" cy="373200"/>
            </a:xfrm>
            <a:custGeom>
              <a:avLst/>
              <a:gdLst/>
              <a:ahLst/>
              <a:cxnLst/>
              <a:rect l="l" t="t" r="r" b="b"/>
              <a:pathLst>
                <a:path w="14928" h="14928" extrusionOk="0">
                  <a:moveTo>
                    <a:pt x="7464" y="1"/>
                  </a:moveTo>
                  <a:lnTo>
                    <a:pt x="7081" y="15"/>
                  </a:lnTo>
                  <a:lnTo>
                    <a:pt x="6697" y="42"/>
                  </a:lnTo>
                  <a:lnTo>
                    <a:pt x="6327" y="97"/>
                  </a:lnTo>
                  <a:lnTo>
                    <a:pt x="5958" y="152"/>
                  </a:lnTo>
                  <a:lnTo>
                    <a:pt x="5602" y="247"/>
                  </a:lnTo>
                  <a:lnTo>
                    <a:pt x="5246" y="343"/>
                  </a:lnTo>
                  <a:lnTo>
                    <a:pt x="4903" y="453"/>
                  </a:lnTo>
                  <a:lnTo>
                    <a:pt x="4561" y="590"/>
                  </a:lnTo>
                  <a:lnTo>
                    <a:pt x="4232" y="740"/>
                  </a:lnTo>
                  <a:lnTo>
                    <a:pt x="3903" y="905"/>
                  </a:lnTo>
                  <a:lnTo>
                    <a:pt x="3589" y="1083"/>
                  </a:lnTo>
                  <a:lnTo>
                    <a:pt x="3287" y="1288"/>
                  </a:lnTo>
                  <a:lnTo>
                    <a:pt x="3000" y="1494"/>
                  </a:lnTo>
                  <a:lnTo>
                    <a:pt x="2712" y="1713"/>
                  </a:lnTo>
                  <a:lnTo>
                    <a:pt x="2452" y="1945"/>
                  </a:lnTo>
                  <a:lnTo>
                    <a:pt x="2192" y="2192"/>
                  </a:lnTo>
                  <a:lnTo>
                    <a:pt x="1945" y="2452"/>
                  </a:lnTo>
                  <a:lnTo>
                    <a:pt x="1699" y="2726"/>
                  </a:lnTo>
                  <a:lnTo>
                    <a:pt x="1480" y="3000"/>
                  </a:lnTo>
                  <a:lnTo>
                    <a:pt x="1274" y="3301"/>
                  </a:lnTo>
                  <a:lnTo>
                    <a:pt x="1082" y="3602"/>
                  </a:lnTo>
                  <a:lnTo>
                    <a:pt x="904" y="3917"/>
                  </a:lnTo>
                  <a:lnTo>
                    <a:pt x="740" y="4232"/>
                  </a:lnTo>
                  <a:lnTo>
                    <a:pt x="589" y="4561"/>
                  </a:lnTo>
                  <a:lnTo>
                    <a:pt x="453" y="4903"/>
                  </a:lnTo>
                  <a:lnTo>
                    <a:pt x="343" y="5246"/>
                  </a:lnTo>
                  <a:lnTo>
                    <a:pt x="233" y="5602"/>
                  </a:lnTo>
                  <a:lnTo>
                    <a:pt x="151" y="5958"/>
                  </a:lnTo>
                  <a:lnTo>
                    <a:pt x="83" y="6328"/>
                  </a:lnTo>
                  <a:lnTo>
                    <a:pt x="42" y="6697"/>
                  </a:lnTo>
                  <a:lnTo>
                    <a:pt x="14" y="7081"/>
                  </a:lnTo>
                  <a:lnTo>
                    <a:pt x="1" y="7464"/>
                  </a:lnTo>
                  <a:lnTo>
                    <a:pt x="14" y="7848"/>
                  </a:lnTo>
                  <a:lnTo>
                    <a:pt x="42" y="8231"/>
                  </a:lnTo>
                  <a:lnTo>
                    <a:pt x="83" y="8601"/>
                  </a:lnTo>
                  <a:lnTo>
                    <a:pt x="151" y="8971"/>
                  </a:lnTo>
                  <a:lnTo>
                    <a:pt x="233" y="9327"/>
                  </a:lnTo>
                  <a:lnTo>
                    <a:pt x="343" y="9683"/>
                  </a:lnTo>
                  <a:lnTo>
                    <a:pt x="453" y="10039"/>
                  </a:lnTo>
                  <a:lnTo>
                    <a:pt x="589" y="10367"/>
                  </a:lnTo>
                  <a:lnTo>
                    <a:pt x="740" y="10696"/>
                  </a:lnTo>
                  <a:lnTo>
                    <a:pt x="904" y="11025"/>
                  </a:lnTo>
                  <a:lnTo>
                    <a:pt x="1082" y="11340"/>
                  </a:lnTo>
                  <a:lnTo>
                    <a:pt x="1274" y="11641"/>
                  </a:lnTo>
                  <a:lnTo>
                    <a:pt x="1480" y="11929"/>
                  </a:lnTo>
                  <a:lnTo>
                    <a:pt x="1699" y="12216"/>
                  </a:lnTo>
                  <a:lnTo>
                    <a:pt x="1945" y="12476"/>
                  </a:lnTo>
                  <a:lnTo>
                    <a:pt x="2192" y="12737"/>
                  </a:lnTo>
                  <a:lnTo>
                    <a:pt x="2452" y="12983"/>
                  </a:lnTo>
                  <a:lnTo>
                    <a:pt x="2712" y="13230"/>
                  </a:lnTo>
                  <a:lnTo>
                    <a:pt x="3000" y="13449"/>
                  </a:lnTo>
                  <a:lnTo>
                    <a:pt x="3287" y="13654"/>
                  </a:lnTo>
                  <a:lnTo>
                    <a:pt x="3589" y="13846"/>
                  </a:lnTo>
                  <a:lnTo>
                    <a:pt x="3903" y="14024"/>
                  </a:lnTo>
                  <a:lnTo>
                    <a:pt x="4232" y="14188"/>
                  </a:lnTo>
                  <a:lnTo>
                    <a:pt x="4561" y="14339"/>
                  </a:lnTo>
                  <a:lnTo>
                    <a:pt x="4903" y="14476"/>
                  </a:lnTo>
                  <a:lnTo>
                    <a:pt x="5246" y="14585"/>
                  </a:lnTo>
                  <a:lnTo>
                    <a:pt x="5602" y="14695"/>
                  </a:lnTo>
                  <a:lnTo>
                    <a:pt x="5958" y="14777"/>
                  </a:lnTo>
                  <a:lnTo>
                    <a:pt x="6327" y="14845"/>
                  </a:lnTo>
                  <a:lnTo>
                    <a:pt x="6697" y="14887"/>
                  </a:lnTo>
                  <a:lnTo>
                    <a:pt x="7081" y="14914"/>
                  </a:lnTo>
                  <a:lnTo>
                    <a:pt x="7464" y="14928"/>
                  </a:lnTo>
                  <a:lnTo>
                    <a:pt x="7847" y="14914"/>
                  </a:lnTo>
                  <a:lnTo>
                    <a:pt x="8231" y="14887"/>
                  </a:lnTo>
                  <a:lnTo>
                    <a:pt x="8601" y="14845"/>
                  </a:lnTo>
                  <a:lnTo>
                    <a:pt x="8970" y="14777"/>
                  </a:lnTo>
                  <a:lnTo>
                    <a:pt x="9326" y="14695"/>
                  </a:lnTo>
                  <a:lnTo>
                    <a:pt x="9682" y="14585"/>
                  </a:lnTo>
                  <a:lnTo>
                    <a:pt x="10025" y="14476"/>
                  </a:lnTo>
                  <a:lnTo>
                    <a:pt x="10367" y="14339"/>
                  </a:lnTo>
                  <a:lnTo>
                    <a:pt x="10696" y="14188"/>
                  </a:lnTo>
                  <a:lnTo>
                    <a:pt x="11011" y="14024"/>
                  </a:lnTo>
                  <a:lnTo>
                    <a:pt x="11326" y="13846"/>
                  </a:lnTo>
                  <a:lnTo>
                    <a:pt x="11627" y="13654"/>
                  </a:lnTo>
                  <a:lnTo>
                    <a:pt x="11928" y="13449"/>
                  </a:lnTo>
                  <a:lnTo>
                    <a:pt x="12202" y="13230"/>
                  </a:lnTo>
                  <a:lnTo>
                    <a:pt x="12476" y="12983"/>
                  </a:lnTo>
                  <a:lnTo>
                    <a:pt x="12736" y="12737"/>
                  </a:lnTo>
                  <a:lnTo>
                    <a:pt x="12983" y="12476"/>
                  </a:lnTo>
                  <a:lnTo>
                    <a:pt x="13216" y="12216"/>
                  </a:lnTo>
                  <a:lnTo>
                    <a:pt x="13435" y="11929"/>
                  </a:lnTo>
                  <a:lnTo>
                    <a:pt x="13654" y="11641"/>
                  </a:lnTo>
                  <a:lnTo>
                    <a:pt x="13846" y="11340"/>
                  </a:lnTo>
                  <a:lnTo>
                    <a:pt x="14024" y="11025"/>
                  </a:lnTo>
                  <a:lnTo>
                    <a:pt x="14188" y="10696"/>
                  </a:lnTo>
                  <a:lnTo>
                    <a:pt x="14338" y="10367"/>
                  </a:lnTo>
                  <a:lnTo>
                    <a:pt x="14475" y="10039"/>
                  </a:lnTo>
                  <a:lnTo>
                    <a:pt x="14585" y="9683"/>
                  </a:lnTo>
                  <a:lnTo>
                    <a:pt x="14681" y="9327"/>
                  </a:lnTo>
                  <a:lnTo>
                    <a:pt x="14777" y="8971"/>
                  </a:lnTo>
                  <a:lnTo>
                    <a:pt x="14831" y="8601"/>
                  </a:lnTo>
                  <a:lnTo>
                    <a:pt x="14886" y="8231"/>
                  </a:lnTo>
                  <a:lnTo>
                    <a:pt x="14914" y="7848"/>
                  </a:lnTo>
                  <a:lnTo>
                    <a:pt x="14927" y="7464"/>
                  </a:lnTo>
                  <a:lnTo>
                    <a:pt x="14914" y="7177"/>
                  </a:lnTo>
                  <a:lnTo>
                    <a:pt x="14900" y="6903"/>
                  </a:lnTo>
                  <a:lnTo>
                    <a:pt x="14873" y="6615"/>
                  </a:lnTo>
                  <a:lnTo>
                    <a:pt x="14831" y="6341"/>
                  </a:lnTo>
                  <a:lnTo>
                    <a:pt x="14790" y="6067"/>
                  </a:lnTo>
                  <a:lnTo>
                    <a:pt x="14736" y="5794"/>
                  </a:lnTo>
                  <a:lnTo>
                    <a:pt x="14667" y="5520"/>
                  </a:lnTo>
                  <a:lnTo>
                    <a:pt x="14585" y="5259"/>
                  </a:lnTo>
                  <a:lnTo>
                    <a:pt x="14503" y="4999"/>
                  </a:lnTo>
                  <a:lnTo>
                    <a:pt x="14407" y="4753"/>
                  </a:lnTo>
                  <a:lnTo>
                    <a:pt x="14311" y="4493"/>
                  </a:lnTo>
                  <a:lnTo>
                    <a:pt x="14202" y="4246"/>
                  </a:lnTo>
                  <a:lnTo>
                    <a:pt x="14078" y="4013"/>
                  </a:lnTo>
                  <a:lnTo>
                    <a:pt x="13941" y="3781"/>
                  </a:lnTo>
                  <a:lnTo>
                    <a:pt x="13804" y="3548"/>
                  </a:lnTo>
                  <a:lnTo>
                    <a:pt x="13667" y="3315"/>
                  </a:lnTo>
                  <a:lnTo>
                    <a:pt x="13407" y="2959"/>
                  </a:lnTo>
                  <a:lnTo>
                    <a:pt x="13120" y="2603"/>
                  </a:lnTo>
                  <a:lnTo>
                    <a:pt x="12818" y="2274"/>
                  </a:lnTo>
                  <a:lnTo>
                    <a:pt x="12490" y="1959"/>
                  </a:lnTo>
                  <a:lnTo>
                    <a:pt x="12147" y="1672"/>
                  </a:lnTo>
                  <a:lnTo>
                    <a:pt x="11791" y="1398"/>
                  </a:lnTo>
                  <a:lnTo>
                    <a:pt x="11422" y="1138"/>
                  </a:lnTo>
                  <a:lnTo>
                    <a:pt x="11024" y="918"/>
                  </a:lnTo>
                  <a:lnTo>
                    <a:pt x="10627" y="713"/>
                  </a:lnTo>
                  <a:lnTo>
                    <a:pt x="10203" y="521"/>
                  </a:lnTo>
                  <a:lnTo>
                    <a:pt x="9778" y="371"/>
                  </a:lnTo>
                  <a:lnTo>
                    <a:pt x="9326" y="247"/>
                  </a:lnTo>
                  <a:lnTo>
                    <a:pt x="8875" y="138"/>
                  </a:lnTo>
                  <a:lnTo>
                    <a:pt x="8409" y="69"/>
                  </a:lnTo>
                  <a:lnTo>
                    <a:pt x="7943" y="28"/>
                  </a:lnTo>
                  <a:lnTo>
                    <a:pt x="74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863875" y="4591175"/>
              <a:ext cx="155125" cy="186625"/>
            </a:xfrm>
            <a:custGeom>
              <a:avLst/>
              <a:gdLst/>
              <a:ahLst/>
              <a:cxnLst/>
              <a:rect l="l" t="t" r="r" b="b"/>
              <a:pathLst>
                <a:path w="6205" h="7465" extrusionOk="0">
                  <a:moveTo>
                    <a:pt x="1" y="1"/>
                  </a:moveTo>
                  <a:lnTo>
                    <a:pt x="1" y="7464"/>
                  </a:lnTo>
                  <a:lnTo>
                    <a:pt x="6204" y="3315"/>
                  </a:lnTo>
                  <a:lnTo>
                    <a:pt x="5944" y="2959"/>
                  </a:lnTo>
                  <a:lnTo>
                    <a:pt x="5657" y="2603"/>
                  </a:lnTo>
                  <a:lnTo>
                    <a:pt x="5355" y="2274"/>
                  </a:lnTo>
                  <a:lnTo>
                    <a:pt x="5027" y="1959"/>
                  </a:lnTo>
                  <a:lnTo>
                    <a:pt x="4684" y="1672"/>
                  </a:lnTo>
                  <a:lnTo>
                    <a:pt x="4328" y="1398"/>
                  </a:lnTo>
                  <a:lnTo>
                    <a:pt x="3959" y="1138"/>
                  </a:lnTo>
                  <a:lnTo>
                    <a:pt x="3561" y="918"/>
                  </a:lnTo>
                  <a:lnTo>
                    <a:pt x="3164" y="713"/>
                  </a:lnTo>
                  <a:lnTo>
                    <a:pt x="2740" y="521"/>
                  </a:lnTo>
                  <a:lnTo>
                    <a:pt x="2315" y="371"/>
                  </a:lnTo>
                  <a:lnTo>
                    <a:pt x="1863" y="247"/>
                  </a:lnTo>
                  <a:lnTo>
                    <a:pt x="1412" y="138"/>
                  </a:lnTo>
                  <a:lnTo>
                    <a:pt x="946" y="69"/>
                  </a:lnTo>
                  <a:lnTo>
                    <a:pt x="480" y="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3543475" y="811550"/>
              <a:ext cx="129425" cy="139375"/>
            </a:xfrm>
            <a:custGeom>
              <a:avLst/>
              <a:gdLst/>
              <a:ahLst/>
              <a:cxnLst/>
              <a:rect l="l" t="t" r="r" b="b"/>
              <a:pathLst>
                <a:path w="5177" h="5575" extrusionOk="0">
                  <a:moveTo>
                    <a:pt x="4601" y="1"/>
                  </a:moveTo>
                  <a:lnTo>
                    <a:pt x="4492" y="15"/>
                  </a:lnTo>
                  <a:lnTo>
                    <a:pt x="4396" y="56"/>
                  </a:lnTo>
                  <a:lnTo>
                    <a:pt x="4300" y="110"/>
                  </a:lnTo>
                  <a:lnTo>
                    <a:pt x="4218" y="179"/>
                  </a:lnTo>
                  <a:lnTo>
                    <a:pt x="137" y="4657"/>
                  </a:lnTo>
                  <a:lnTo>
                    <a:pt x="69" y="4739"/>
                  </a:lnTo>
                  <a:lnTo>
                    <a:pt x="27" y="4835"/>
                  </a:lnTo>
                  <a:lnTo>
                    <a:pt x="0" y="4945"/>
                  </a:lnTo>
                  <a:lnTo>
                    <a:pt x="0" y="5040"/>
                  </a:lnTo>
                  <a:lnTo>
                    <a:pt x="14" y="5150"/>
                  </a:lnTo>
                  <a:lnTo>
                    <a:pt x="41" y="5246"/>
                  </a:lnTo>
                  <a:lnTo>
                    <a:pt x="96" y="5342"/>
                  </a:lnTo>
                  <a:lnTo>
                    <a:pt x="178" y="5424"/>
                  </a:lnTo>
                  <a:lnTo>
                    <a:pt x="260" y="5492"/>
                  </a:lnTo>
                  <a:lnTo>
                    <a:pt x="356" y="5533"/>
                  </a:lnTo>
                  <a:lnTo>
                    <a:pt x="452" y="5561"/>
                  </a:lnTo>
                  <a:lnTo>
                    <a:pt x="548" y="5575"/>
                  </a:lnTo>
                  <a:lnTo>
                    <a:pt x="657" y="5561"/>
                  </a:lnTo>
                  <a:lnTo>
                    <a:pt x="767" y="5520"/>
                  </a:lnTo>
                  <a:lnTo>
                    <a:pt x="863" y="5465"/>
                  </a:lnTo>
                  <a:lnTo>
                    <a:pt x="959" y="5396"/>
                  </a:lnTo>
                  <a:lnTo>
                    <a:pt x="5026" y="918"/>
                  </a:lnTo>
                  <a:lnTo>
                    <a:pt x="5094" y="836"/>
                  </a:lnTo>
                  <a:lnTo>
                    <a:pt x="5149" y="740"/>
                  </a:lnTo>
                  <a:lnTo>
                    <a:pt x="5176" y="631"/>
                  </a:lnTo>
                  <a:lnTo>
                    <a:pt x="5176" y="521"/>
                  </a:lnTo>
                  <a:lnTo>
                    <a:pt x="5163" y="425"/>
                  </a:lnTo>
                  <a:lnTo>
                    <a:pt x="5122" y="316"/>
                  </a:lnTo>
                  <a:lnTo>
                    <a:pt x="5067" y="234"/>
                  </a:lnTo>
                  <a:lnTo>
                    <a:pt x="4998" y="152"/>
                  </a:lnTo>
                  <a:lnTo>
                    <a:pt x="4903" y="83"/>
                  </a:lnTo>
                  <a:lnTo>
                    <a:pt x="4807" y="28"/>
                  </a:lnTo>
                  <a:lnTo>
                    <a:pt x="4711" y="15"/>
                  </a:lnTo>
                  <a:lnTo>
                    <a:pt x="46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3271300" y="616425"/>
              <a:ext cx="439950" cy="233500"/>
            </a:xfrm>
            <a:custGeom>
              <a:avLst/>
              <a:gdLst/>
              <a:ahLst/>
              <a:cxnLst/>
              <a:rect l="l" t="t" r="r" b="b"/>
              <a:pathLst>
                <a:path w="17598" h="9340" extrusionOk="0">
                  <a:moveTo>
                    <a:pt x="11668" y="0"/>
                  </a:moveTo>
                  <a:lnTo>
                    <a:pt x="11188" y="14"/>
                  </a:lnTo>
                  <a:lnTo>
                    <a:pt x="10709" y="41"/>
                  </a:lnTo>
                  <a:lnTo>
                    <a:pt x="10230" y="82"/>
                  </a:lnTo>
                  <a:lnTo>
                    <a:pt x="9764" y="151"/>
                  </a:lnTo>
                  <a:lnTo>
                    <a:pt x="9299" y="219"/>
                  </a:lnTo>
                  <a:lnTo>
                    <a:pt x="8847" y="315"/>
                  </a:lnTo>
                  <a:lnTo>
                    <a:pt x="8395" y="425"/>
                  </a:lnTo>
                  <a:lnTo>
                    <a:pt x="7943" y="548"/>
                  </a:lnTo>
                  <a:lnTo>
                    <a:pt x="7505" y="699"/>
                  </a:lnTo>
                  <a:lnTo>
                    <a:pt x="7080" y="849"/>
                  </a:lnTo>
                  <a:lnTo>
                    <a:pt x="6656" y="1027"/>
                  </a:lnTo>
                  <a:lnTo>
                    <a:pt x="6231" y="1219"/>
                  </a:lnTo>
                  <a:lnTo>
                    <a:pt x="5820" y="1411"/>
                  </a:lnTo>
                  <a:lnTo>
                    <a:pt x="5423" y="1630"/>
                  </a:lnTo>
                  <a:lnTo>
                    <a:pt x="5026" y="1863"/>
                  </a:lnTo>
                  <a:lnTo>
                    <a:pt x="4656" y="2095"/>
                  </a:lnTo>
                  <a:lnTo>
                    <a:pt x="4273" y="2356"/>
                  </a:lnTo>
                  <a:lnTo>
                    <a:pt x="3917" y="2616"/>
                  </a:lnTo>
                  <a:lnTo>
                    <a:pt x="3561" y="2903"/>
                  </a:lnTo>
                  <a:lnTo>
                    <a:pt x="3218" y="3191"/>
                  </a:lnTo>
                  <a:lnTo>
                    <a:pt x="2876" y="3492"/>
                  </a:lnTo>
                  <a:lnTo>
                    <a:pt x="2561" y="3807"/>
                  </a:lnTo>
                  <a:lnTo>
                    <a:pt x="2246" y="4136"/>
                  </a:lnTo>
                  <a:lnTo>
                    <a:pt x="1945" y="4478"/>
                  </a:lnTo>
                  <a:lnTo>
                    <a:pt x="1657" y="4821"/>
                  </a:lnTo>
                  <a:lnTo>
                    <a:pt x="1383" y="5177"/>
                  </a:lnTo>
                  <a:lnTo>
                    <a:pt x="1123" y="5546"/>
                  </a:lnTo>
                  <a:lnTo>
                    <a:pt x="863" y="5916"/>
                  </a:lnTo>
                  <a:lnTo>
                    <a:pt x="630" y="6300"/>
                  </a:lnTo>
                  <a:lnTo>
                    <a:pt x="411" y="6697"/>
                  </a:lnTo>
                  <a:lnTo>
                    <a:pt x="192" y="7108"/>
                  </a:lnTo>
                  <a:lnTo>
                    <a:pt x="0" y="7518"/>
                  </a:lnTo>
                  <a:lnTo>
                    <a:pt x="3999" y="9340"/>
                  </a:lnTo>
                  <a:lnTo>
                    <a:pt x="4136" y="9066"/>
                  </a:lnTo>
                  <a:lnTo>
                    <a:pt x="4273" y="8806"/>
                  </a:lnTo>
                  <a:lnTo>
                    <a:pt x="4423" y="8545"/>
                  </a:lnTo>
                  <a:lnTo>
                    <a:pt x="4574" y="8285"/>
                  </a:lnTo>
                  <a:lnTo>
                    <a:pt x="4738" y="8039"/>
                  </a:lnTo>
                  <a:lnTo>
                    <a:pt x="4916" y="7806"/>
                  </a:lnTo>
                  <a:lnTo>
                    <a:pt x="5094" y="7559"/>
                  </a:lnTo>
                  <a:lnTo>
                    <a:pt x="5286" y="7340"/>
                  </a:lnTo>
                  <a:lnTo>
                    <a:pt x="5478" y="7121"/>
                  </a:lnTo>
                  <a:lnTo>
                    <a:pt x="5683" y="6902"/>
                  </a:lnTo>
                  <a:lnTo>
                    <a:pt x="5889" y="6697"/>
                  </a:lnTo>
                  <a:lnTo>
                    <a:pt x="6108" y="6491"/>
                  </a:lnTo>
                  <a:lnTo>
                    <a:pt x="6341" y="6300"/>
                  </a:lnTo>
                  <a:lnTo>
                    <a:pt x="6573" y="6122"/>
                  </a:lnTo>
                  <a:lnTo>
                    <a:pt x="6806" y="5944"/>
                  </a:lnTo>
                  <a:lnTo>
                    <a:pt x="7053" y="5779"/>
                  </a:lnTo>
                  <a:lnTo>
                    <a:pt x="7313" y="5615"/>
                  </a:lnTo>
                  <a:lnTo>
                    <a:pt x="7559" y="5464"/>
                  </a:lnTo>
                  <a:lnTo>
                    <a:pt x="7820" y="5327"/>
                  </a:lnTo>
                  <a:lnTo>
                    <a:pt x="8093" y="5190"/>
                  </a:lnTo>
                  <a:lnTo>
                    <a:pt x="8367" y="5067"/>
                  </a:lnTo>
                  <a:lnTo>
                    <a:pt x="8641" y="4958"/>
                  </a:lnTo>
                  <a:lnTo>
                    <a:pt x="8929" y="4862"/>
                  </a:lnTo>
                  <a:lnTo>
                    <a:pt x="9216" y="4766"/>
                  </a:lnTo>
                  <a:lnTo>
                    <a:pt x="9518" y="4684"/>
                  </a:lnTo>
                  <a:lnTo>
                    <a:pt x="9805" y="4601"/>
                  </a:lnTo>
                  <a:lnTo>
                    <a:pt x="10106" y="4547"/>
                  </a:lnTo>
                  <a:lnTo>
                    <a:pt x="10408" y="4492"/>
                  </a:lnTo>
                  <a:lnTo>
                    <a:pt x="10723" y="4451"/>
                  </a:lnTo>
                  <a:lnTo>
                    <a:pt x="11038" y="4423"/>
                  </a:lnTo>
                  <a:lnTo>
                    <a:pt x="11353" y="4410"/>
                  </a:lnTo>
                  <a:lnTo>
                    <a:pt x="11668" y="4396"/>
                  </a:lnTo>
                  <a:lnTo>
                    <a:pt x="12174" y="4410"/>
                  </a:lnTo>
                  <a:lnTo>
                    <a:pt x="12695" y="4465"/>
                  </a:lnTo>
                  <a:lnTo>
                    <a:pt x="13188" y="4533"/>
                  </a:lnTo>
                  <a:lnTo>
                    <a:pt x="13681" y="4643"/>
                  </a:lnTo>
                  <a:lnTo>
                    <a:pt x="14160" y="4779"/>
                  </a:lnTo>
                  <a:lnTo>
                    <a:pt x="14626" y="4930"/>
                  </a:lnTo>
                  <a:lnTo>
                    <a:pt x="15077" y="5122"/>
                  </a:lnTo>
                  <a:lnTo>
                    <a:pt x="15516" y="5327"/>
                  </a:lnTo>
                  <a:lnTo>
                    <a:pt x="17597" y="1465"/>
                  </a:lnTo>
                  <a:lnTo>
                    <a:pt x="17255" y="1287"/>
                  </a:lnTo>
                  <a:lnTo>
                    <a:pt x="16913" y="1123"/>
                  </a:lnTo>
                  <a:lnTo>
                    <a:pt x="16570" y="972"/>
                  </a:lnTo>
                  <a:lnTo>
                    <a:pt x="16214" y="836"/>
                  </a:lnTo>
                  <a:lnTo>
                    <a:pt x="15858" y="712"/>
                  </a:lnTo>
                  <a:lnTo>
                    <a:pt x="15502" y="589"/>
                  </a:lnTo>
                  <a:lnTo>
                    <a:pt x="15132" y="479"/>
                  </a:lnTo>
                  <a:lnTo>
                    <a:pt x="14763" y="384"/>
                  </a:lnTo>
                  <a:lnTo>
                    <a:pt x="14393" y="288"/>
                  </a:lnTo>
                  <a:lnTo>
                    <a:pt x="14009" y="219"/>
                  </a:lnTo>
                  <a:lnTo>
                    <a:pt x="13626" y="151"/>
                  </a:lnTo>
                  <a:lnTo>
                    <a:pt x="13242" y="96"/>
                  </a:lnTo>
                  <a:lnTo>
                    <a:pt x="12845" y="55"/>
                  </a:lnTo>
                  <a:lnTo>
                    <a:pt x="12462" y="28"/>
                  </a:lnTo>
                  <a:lnTo>
                    <a:pt x="12065" y="14"/>
                  </a:lnTo>
                  <a:lnTo>
                    <a:pt x="116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3659175" y="653050"/>
              <a:ext cx="208175" cy="217775"/>
            </a:xfrm>
            <a:custGeom>
              <a:avLst/>
              <a:gdLst/>
              <a:ahLst/>
              <a:cxnLst/>
              <a:rect l="l" t="t" r="r" b="b"/>
              <a:pathLst>
                <a:path w="8327" h="8711" extrusionOk="0">
                  <a:moveTo>
                    <a:pt x="2082" y="0"/>
                  </a:moveTo>
                  <a:lnTo>
                    <a:pt x="1" y="3862"/>
                  </a:lnTo>
                  <a:lnTo>
                    <a:pt x="357" y="4068"/>
                  </a:lnTo>
                  <a:lnTo>
                    <a:pt x="713" y="4273"/>
                  </a:lnTo>
                  <a:lnTo>
                    <a:pt x="1041" y="4506"/>
                  </a:lnTo>
                  <a:lnTo>
                    <a:pt x="1370" y="4752"/>
                  </a:lnTo>
                  <a:lnTo>
                    <a:pt x="1685" y="5013"/>
                  </a:lnTo>
                  <a:lnTo>
                    <a:pt x="1986" y="5286"/>
                  </a:lnTo>
                  <a:lnTo>
                    <a:pt x="2274" y="5574"/>
                  </a:lnTo>
                  <a:lnTo>
                    <a:pt x="2548" y="5875"/>
                  </a:lnTo>
                  <a:lnTo>
                    <a:pt x="2808" y="6190"/>
                  </a:lnTo>
                  <a:lnTo>
                    <a:pt x="3041" y="6519"/>
                  </a:lnTo>
                  <a:lnTo>
                    <a:pt x="3274" y="6861"/>
                  </a:lnTo>
                  <a:lnTo>
                    <a:pt x="3479" y="7204"/>
                  </a:lnTo>
                  <a:lnTo>
                    <a:pt x="3684" y="7573"/>
                  </a:lnTo>
                  <a:lnTo>
                    <a:pt x="3849" y="7943"/>
                  </a:lnTo>
                  <a:lnTo>
                    <a:pt x="4013" y="8327"/>
                  </a:lnTo>
                  <a:lnTo>
                    <a:pt x="4150" y="8710"/>
                  </a:lnTo>
                  <a:lnTo>
                    <a:pt x="8327" y="7327"/>
                  </a:lnTo>
                  <a:lnTo>
                    <a:pt x="8121" y="6738"/>
                  </a:lnTo>
                  <a:lnTo>
                    <a:pt x="7875" y="6163"/>
                  </a:lnTo>
                  <a:lnTo>
                    <a:pt x="7615" y="5601"/>
                  </a:lnTo>
                  <a:lnTo>
                    <a:pt x="7313" y="5054"/>
                  </a:lnTo>
                  <a:lnTo>
                    <a:pt x="6998" y="4533"/>
                  </a:lnTo>
                  <a:lnTo>
                    <a:pt x="6656" y="4013"/>
                  </a:lnTo>
                  <a:lnTo>
                    <a:pt x="6300" y="3520"/>
                  </a:lnTo>
                  <a:lnTo>
                    <a:pt x="5903" y="3041"/>
                  </a:lnTo>
                  <a:lnTo>
                    <a:pt x="5492" y="2589"/>
                  </a:lnTo>
                  <a:lnTo>
                    <a:pt x="5068" y="2150"/>
                  </a:lnTo>
                  <a:lnTo>
                    <a:pt x="4616" y="1740"/>
                  </a:lnTo>
                  <a:lnTo>
                    <a:pt x="4136" y="1343"/>
                  </a:lnTo>
                  <a:lnTo>
                    <a:pt x="3657" y="973"/>
                  </a:lnTo>
                  <a:lnTo>
                    <a:pt x="3137" y="617"/>
                  </a:lnTo>
                  <a:lnTo>
                    <a:pt x="2616" y="288"/>
                  </a:lnTo>
                  <a:lnTo>
                    <a:pt x="20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3524975" y="921450"/>
              <a:ext cx="51375" cy="51375"/>
            </a:xfrm>
            <a:custGeom>
              <a:avLst/>
              <a:gdLst/>
              <a:ahLst/>
              <a:cxnLst/>
              <a:rect l="l" t="t" r="r" b="b"/>
              <a:pathLst>
                <a:path w="2055" h="2055" extrusionOk="0">
                  <a:moveTo>
                    <a:pt x="918" y="1"/>
                  </a:moveTo>
                  <a:lnTo>
                    <a:pt x="822" y="14"/>
                  </a:lnTo>
                  <a:lnTo>
                    <a:pt x="726" y="42"/>
                  </a:lnTo>
                  <a:lnTo>
                    <a:pt x="630" y="83"/>
                  </a:lnTo>
                  <a:lnTo>
                    <a:pt x="535" y="124"/>
                  </a:lnTo>
                  <a:lnTo>
                    <a:pt x="452" y="179"/>
                  </a:lnTo>
                  <a:lnTo>
                    <a:pt x="370" y="234"/>
                  </a:lnTo>
                  <a:lnTo>
                    <a:pt x="302" y="302"/>
                  </a:lnTo>
                  <a:lnTo>
                    <a:pt x="233" y="371"/>
                  </a:lnTo>
                  <a:lnTo>
                    <a:pt x="179" y="453"/>
                  </a:lnTo>
                  <a:lnTo>
                    <a:pt x="124" y="535"/>
                  </a:lnTo>
                  <a:lnTo>
                    <a:pt x="83" y="631"/>
                  </a:lnTo>
                  <a:lnTo>
                    <a:pt x="42" y="727"/>
                  </a:lnTo>
                  <a:lnTo>
                    <a:pt x="14" y="822"/>
                  </a:lnTo>
                  <a:lnTo>
                    <a:pt x="1" y="918"/>
                  </a:lnTo>
                  <a:lnTo>
                    <a:pt x="1" y="1028"/>
                  </a:lnTo>
                  <a:lnTo>
                    <a:pt x="1" y="1137"/>
                  </a:lnTo>
                  <a:lnTo>
                    <a:pt x="14" y="1233"/>
                  </a:lnTo>
                  <a:lnTo>
                    <a:pt x="42" y="1329"/>
                  </a:lnTo>
                  <a:lnTo>
                    <a:pt x="83" y="1425"/>
                  </a:lnTo>
                  <a:lnTo>
                    <a:pt x="124" y="1521"/>
                  </a:lnTo>
                  <a:lnTo>
                    <a:pt x="179" y="1603"/>
                  </a:lnTo>
                  <a:lnTo>
                    <a:pt x="233" y="1685"/>
                  </a:lnTo>
                  <a:lnTo>
                    <a:pt x="302" y="1754"/>
                  </a:lnTo>
                  <a:lnTo>
                    <a:pt x="370" y="1822"/>
                  </a:lnTo>
                  <a:lnTo>
                    <a:pt x="452" y="1877"/>
                  </a:lnTo>
                  <a:lnTo>
                    <a:pt x="535" y="1932"/>
                  </a:lnTo>
                  <a:lnTo>
                    <a:pt x="630" y="1973"/>
                  </a:lnTo>
                  <a:lnTo>
                    <a:pt x="726" y="2014"/>
                  </a:lnTo>
                  <a:lnTo>
                    <a:pt x="822" y="2041"/>
                  </a:lnTo>
                  <a:lnTo>
                    <a:pt x="918" y="2055"/>
                  </a:lnTo>
                  <a:lnTo>
                    <a:pt x="1137" y="2055"/>
                  </a:lnTo>
                  <a:lnTo>
                    <a:pt x="1233" y="2041"/>
                  </a:lnTo>
                  <a:lnTo>
                    <a:pt x="1329" y="2014"/>
                  </a:lnTo>
                  <a:lnTo>
                    <a:pt x="1425" y="1973"/>
                  </a:lnTo>
                  <a:lnTo>
                    <a:pt x="1521" y="1932"/>
                  </a:lnTo>
                  <a:lnTo>
                    <a:pt x="1603" y="1877"/>
                  </a:lnTo>
                  <a:lnTo>
                    <a:pt x="1685" y="1822"/>
                  </a:lnTo>
                  <a:lnTo>
                    <a:pt x="1753" y="1754"/>
                  </a:lnTo>
                  <a:lnTo>
                    <a:pt x="1822" y="1685"/>
                  </a:lnTo>
                  <a:lnTo>
                    <a:pt x="1890" y="1603"/>
                  </a:lnTo>
                  <a:lnTo>
                    <a:pt x="1931" y="1521"/>
                  </a:lnTo>
                  <a:lnTo>
                    <a:pt x="1973" y="1425"/>
                  </a:lnTo>
                  <a:lnTo>
                    <a:pt x="2014" y="1329"/>
                  </a:lnTo>
                  <a:lnTo>
                    <a:pt x="2041" y="1233"/>
                  </a:lnTo>
                  <a:lnTo>
                    <a:pt x="2055" y="1137"/>
                  </a:lnTo>
                  <a:lnTo>
                    <a:pt x="2055" y="1028"/>
                  </a:lnTo>
                  <a:lnTo>
                    <a:pt x="2055" y="918"/>
                  </a:lnTo>
                  <a:lnTo>
                    <a:pt x="2041" y="822"/>
                  </a:lnTo>
                  <a:lnTo>
                    <a:pt x="2014" y="727"/>
                  </a:lnTo>
                  <a:lnTo>
                    <a:pt x="1973" y="631"/>
                  </a:lnTo>
                  <a:lnTo>
                    <a:pt x="1931" y="535"/>
                  </a:lnTo>
                  <a:lnTo>
                    <a:pt x="1890" y="453"/>
                  </a:lnTo>
                  <a:lnTo>
                    <a:pt x="1822" y="371"/>
                  </a:lnTo>
                  <a:lnTo>
                    <a:pt x="1753" y="302"/>
                  </a:lnTo>
                  <a:lnTo>
                    <a:pt x="1685" y="234"/>
                  </a:lnTo>
                  <a:lnTo>
                    <a:pt x="1603" y="179"/>
                  </a:lnTo>
                  <a:lnTo>
                    <a:pt x="1521" y="124"/>
                  </a:lnTo>
                  <a:lnTo>
                    <a:pt x="1425" y="83"/>
                  </a:lnTo>
                  <a:lnTo>
                    <a:pt x="1329" y="42"/>
                  </a:lnTo>
                  <a:lnTo>
                    <a:pt x="1233" y="14"/>
                  </a:lnTo>
                  <a:lnTo>
                    <a:pt x="1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3666025" y="1899225"/>
              <a:ext cx="453300" cy="295475"/>
            </a:xfrm>
            <a:custGeom>
              <a:avLst/>
              <a:gdLst/>
              <a:ahLst/>
              <a:cxnLst/>
              <a:rect l="l" t="t" r="r" b="b"/>
              <a:pathLst>
                <a:path w="18132" h="11819" extrusionOk="0">
                  <a:moveTo>
                    <a:pt x="3794" y="1"/>
                  </a:moveTo>
                  <a:lnTo>
                    <a:pt x="3630" y="14"/>
                  </a:lnTo>
                  <a:lnTo>
                    <a:pt x="3465" y="42"/>
                  </a:lnTo>
                  <a:lnTo>
                    <a:pt x="3301" y="69"/>
                  </a:lnTo>
                  <a:lnTo>
                    <a:pt x="3150" y="124"/>
                  </a:lnTo>
                  <a:lnTo>
                    <a:pt x="3013" y="179"/>
                  </a:lnTo>
                  <a:lnTo>
                    <a:pt x="2863" y="247"/>
                  </a:lnTo>
                  <a:lnTo>
                    <a:pt x="2739" y="343"/>
                  </a:lnTo>
                  <a:lnTo>
                    <a:pt x="2616" y="425"/>
                  </a:lnTo>
                  <a:lnTo>
                    <a:pt x="2493" y="535"/>
                  </a:lnTo>
                  <a:lnTo>
                    <a:pt x="2383" y="644"/>
                  </a:lnTo>
                  <a:lnTo>
                    <a:pt x="2288" y="781"/>
                  </a:lnTo>
                  <a:lnTo>
                    <a:pt x="2205" y="905"/>
                  </a:lnTo>
                  <a:lnTo>
                    <a:pt x="2123" y="1041"/>
                  </a:lnTo>
                  <a:lnTo>
                    <a:pt x="2068" y="1192"/>
                  </a:lnTo>
                  <a:lnTo>
                    <a:pt x="2014" y="1343"/>
                  </a:lnTo>
                  <a:lnTo>
                    <a:pt x="1973" y="1507"/>
                  </a:lnTo>
                  <a:lnTo>
                    <a:pt x="1" y="11819"/>
                  </a:lnTo>
                  <a:lnTo>
                    <a:pt x="18132" y="11819"/>
                  </a:lnTo>
                  <a:lnTo>
                    <a:pt x="16160" y="1507"/>
                  </a:lnTo>
                  <a:lnTo>
                    <a:pt x="16119" y="1343"/>
                  </a:lnTo>
                  <a:lnTo>
                    <a:pt x="16078" y="1192"/>
                  </a:lnTo>
                  <a:lnTo>
                    <a:pt x="16009" y="1041"/>
                  </a:lnTo>
                  <a:lnTo>
                    <a:pt x="15927" y="905"/>
                  </a:lnTo>
                  <a:lnTo>
                    <a:pt x="15845" y="781"/>
                  </a:lnTo>
                  <a:lnTo>
                    <a:pt x="15749" y="644"/>
                  </a:lnTo>
                  <a:lnTo>
                    <a:pt x="15639" y="535"/>
                  </a:lnTo>
                  <a:lnTo>
                    <a:pt x="15516" y="425"/>
                  </a:lnTo>
                  <a:lnTo>
                    <a:pt x="15393" y="343"/>
                  </a:lnTo>
                  <a:lnTo>
                    <a:pt x="15270" y="247"/>
                  </a:lnTo>
                  <a:lnTo>
                    <a:pt x="15119" y="179"/>
                  </a:lnTo>
                  <a:lnTo>
                    <a:pt x="14982" y="124"/>
                  </a:lnTo>
                  <a:lnTo>
                    <a:pt x="14831" y="69"/>
                  </a:lnTo>
                  <a:lnTo>
                    <a:pt x="14667" y="42"/>
                  </a:lnTo>
                  <a:lnTo>
                    <a:pt x="14503" y="14"/>
                  </a:lnTo>
                  <a:lnTo>
                    <a:pt x="143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2940575" y="2142650"/>
              <a:ext cx="475900" cy="475900"/>
            </a:xfrm>
            <a:custGeom>
              <a:avLst/>
              <a:gdLst/>
              <a:ahLst/>
              <a:cxnLst/>
              <a:rect l="l" t="t" r="r" b="b"/>
              <a:pathLst>
                <a:path w="19036" h="19036" extrusionOk="0">
                  <a:moveTo>
                    <a:pt x="9299" y="0"/>
                  </a:moveTo>
                  <a:lnTo>
                    <a:pt x="9135" y="14"/>
                  </a:lnTo>
                  <a:lnTo>
                    <a:pt x="8984" y="28"/>
                  </a:lnTo>
                  <a:lnTo>
                    <a:pt x="8833" y="69"/>
                  </a:lnTo>
                  <a:lnTo>
                    <a:pt x="8683" y="110"/>
                  </a:lnTo>
                  <a:lnTo>
                    <a:pt x="8532" y="178"/>
                  </a:lnTo>
                  <a:lnTo>
                    <a:pt x="8395" y="247"/>
                  </a:lnTo>
                  <a:lnTo>
                    <a:pt x="8258" y="329"/>
                  </a:lnTo>
                  <a:lnTo>
                    <a:pt x="8121" y="439"/>
                  </a:lnTo>
                  <a:lnTo>
                    <a:pt x="7998" y="548"/>
                  </a:lnTo>
                  <a:lnTo>
                    <a:pt x="4506" y="4040"/>
                  </a:lnTo>
                  <a:lnTo>
                    <a:pt x="4040" y="4519"/>
                  </a:lnTo>
                  <a:lnTo>
                    <a:pt x="535" y="8011"/>
                  </a:lnTo>
                  <a:lnTo>
                    <a:pt x="425" y="8135"/>
                  </a:lnTo>
                  <a:lnTo>
                    <a:pt x="329" y="8258"/>
                  </a:lnTo>
                  <a:lnTo>
                    <a:pt x="247" y="8395"/>
                  </a:lnTo>
                  <a:lnTo>
                    <a:pt x="165" y="8532"/>
                  </a:lnTo>
                  <a:lnTo>
                    <a:pt x="110" y="8683"/>
                  </a:lnTo>
                  <a:lnTo>
                    <a:pt x="69" y="8833"/>
                  </a:lnTo>
                  <a:lnTo>
                    <a:pt x="28" y="8984"/>
                  </a:lnTo>
                  <a:lnTo>
                    <a:pt x="14" y="9134"/>
                  </a:lnTo>
                  <a:lnTo>
                    <a:pt x="1" y="9299"/>
                  </a:lnTo>
                  <a:lnTo>
                    <a:pt x="1" y="9449"/>
                  </a:lnTo>
                  <a:lnTo>
                    <a:pt x="28" y="9614"/>
                  </a:lnTo>
                  <a:lnTo>
                    <a:pt x="55" y="9764"/>
                  </a:lnTo>
                  <a:lnTo>
                    <a:pt x="96" y="9915"/>
                  </a:lnTo>
                  <a:lnTo>
                    <a:pt x="165" y="10066"/>
                  </a:lnTo>
                  <a:lnTo>
                    <a:pt x="233" y="10216"/>
                  </a:lnTo>
                  <a:lnTo>
                    <a:pt x="315" y="10353"/>
                  </a:lnTo>
                  <a:lnTo>
                    <a:pt x="6218" y="19035"/>
                  </a:lnTo>
                  <a:lnTo>
                    <a:pt x="12394" y="12873"/>
                  </a:lnTo>
                  <a:lnTo>
                    <a:pt x="12859" y="12394"/>
                  </a:lnTo>
                  <a:lnTo>
                    <a:pt x="19035" y="6218"/>
                  </a:lnTo>
                  <a:lnTo>
                    <a:pt x="10353" y="329"/>
                  </a:lnTo>
                  <a:lnTo>
                    <a:pt x="10216" y="233"/>
                  </a:lnTo>
                  <a:lnTo>
                    <a:pt x="10066" y="165"/>
                  </a:lnTo>
                  <a:lnTo>
                    <a:pt x="9915" y="110"/>
                  </a:lnTo>
                  <a:lnTo>
                    <a:pt x="9764" y="55"/>
                  </a:lnTo>
                  <a:lnTo>
                    <a:pt x="9614" y="28"/>
                  </a:lnTo>
                  <a:lnTo>
                    <a:pt x="9450" y="14"/>
                  </a:lnTo>
                  <a:lnTo>
                    <a:pt x="92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2697150" y="2868100"/>
              <a:ext cx="295500" cy="453300"/>
            </a:xfrm>
            <a:custGeom>
              <a:avLst/>
              <a:gdLst/>
              <a:ahLst/>
              <a:cxnLst/>
              <a:rect l="l" t="t" r="r" b="b"/>
              <a:pathLst>
                <a:path w="11820" h="18132" extrusionOk="0">
                  <a:moveTo>
                    <a:pt x="11819" y="1"/>
                  </a:moveTo>
                  <a:lnTo>
                    <a:pt x="1507" y="1973"/>
                  </a:lnTo>
                  <a:lnTo>
                    <a:pt x="1343" y="2014"/>
                  </a:lnTo>
                  <a:lnTo>
                    <a:pt x="1192" y="2068"/>
                  </a:lnTo>
                  <a:lnTo>
                    <a:pt x="1042" y="2137"/>
                  </a:lnTo>
                  <a:lnTo>
                    <a:pt x="905" y="2205"/>
                  </a:lnTo>
                  <a:lnTo>
                    <a:pt x="768" y="2287"/>
                  </a:lnTo>
                  <a:lnTo>
                    <a:pt x="645" y="2397"/>
                  </a:lnTo>
                  <a:lnTo>
                    <a:pt x="535" y="2493"/>
                  </a:lnTo>
                  <a:lnTo>
                    <a:pt x="425" y="2616"/>
                  </a:lnTo>
                  <a:lnTo>
                    <a:pt x="330" y="2739"/>
                  </a:lnTo>
                  <a:lnTo>
                    <a:pt x="247" y="2876"/>
                  </a:lnTo>
                  <a:lnTo>
                    <a:pt x="179" y="3013"/>
                  </a:lnTo>
                  <a:lnTo>
                    <a:pt x="110" y="3164"/>
                  </a:lnTo>
                  <a:lnTo>
                    <a:pt x="69" y="3315"/>
                  </a:lnTo>
                  <a:lnTo>
                    <a:pt x="28" y="3465"/>
                  </a:lnTo>
                  <a:lnTo>
                    <a:pt x="15" y="3630"/>
                  </a:lnTo>
                  <a:lnTo>
                    <a:pt x="1" y="3794"/>
                  </a:lnTo>
                  <a:lnTo>
                    <a:pt x="1" y="8737"/>
                  </a:lnTo>
                  <a:lnTo>
                    <a:pt x="1" y="9409"/>
                  </a:lnTo>
                  <a:lnTo>
                    <a:pt x="1" y="14352"/>
                  </a:lnTo>
                  <a:lnTo>
                    <a:pt x="15" y="14516"/>
                  </a:lnTo>
                  <a:lnTo>
                    <a:pt x="28" y="14681"/>
                  </a:lnTo>
                  <a:lnTo>
                    <a:pt x="69" y="14831"/>
                  </a:lnTo>
                  <a:lnTo>
                    <a:pt x="110" y="14982"/>
                  </a:lnTo>
                  <a:lnTo>
                    <a:pt x="179" y="15133"/>
                  </a:lnTo>
                  <a:lnTo>
                    <a:pt x="247" y="15270"/>
                  </a:lnTo>
                  <a:lnTo>
                    <a:pt x="330" y="15407"/>
                  </a:lnTo>
                  <a:lnTo>
                    <a:pt x="425" y="15530"/>
                  </a:lnTo>
                  <a:lnTo>
                    <a:pt x="535" y="15639"/>
                  </a:lnTo>
                  <a:lnTo>
                    <a:pt x="645" y="15749"/>
                  </a:lnTo>
                  <a:lnTo>
                    <a:pt x="768" y="15845"/>
                  </a:lnTo>
                  <a:lnTo>
                    <a:pt x="905" y="15941"/>
                  </a:lnTo>
                  <a:lnTo>
                    <a:pt x="1042" y="16009"/>
                  </a:lnTo>
                  <a:lnTo>
                    <a:pt x="1192" y="16078"/>
                  </a:lnTo>
                  <a:lnTo>
                    <a:pt x="1343" y="16132"/>
                  </a:lnTo>
                  <a:lnTo>
                    <a:pt x="1507" y="16160"/>
                  </a:lnTo>
                  <a:lnTo>
                    <a:pt x="11819" y="18132"/>
                  </a:lnTo>
                  <a:lnTo>
                    <a:pt x="11819" y="9409"/>
                  </a:lnTo>
                  <a:lnTo>
                    <a:pt x="11819" y="8737"/>
                  </a:lnTo>
                  <a:lnTo>
                    <a:pt x="118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2940575" y="3570950"/>
              <a:ext cx="475900" cy="476250"/>
            </a:xfrm>
            <a:custGeom>
              <a:avLst/>
              <a:gdLst/>
              <a:ahLst/>
              <a:cxnLst/>
              <a:rect l="l" t="t" r="r" b="b"/>
              <a:pathLst>
                <a:path w="19036" h="19050" extrusionOk="0">
                  <a:moveTo>
                    <a:pt x="6218" y="1"/>
                  </a:moveTo>
                  <a:lnTo>
                    <a:pt x="315" y="8697"/>
                  </a:lnTo>
                  <a:lnTo>
                    <a:pt x="233" y="8834"/>
                  </a:lnTo>
                  <a:lnTo>
                    <a:pt x="165" y="8984"/>
                  </a:lnTo>
                  <a:lnTo>
                    <a:pt x="96" y="9121"/>
                  </a:lnTo>
                  <a:lnTo>
                    <a:pt x="55" y="9286"/>
                  </a:lnTo>
                  <a:lnTo>
                    <a:pt x="28" y="9436"/>
                  </a:lnTo>
                  <a:lnTo>
                    <a:pt x="1" y="9587"/>
                  </a:lnTo>
                  <a:lnTo>
                    <a:pt x="1" y="9751"/>
                  </a:lnTo>
                  <a:lnTo>
                    <a:pt x="14" y="9902"/>
                  </a:lnTo>
                  <a:lnTo>
                    <a:pt x="28" y="10066"/>
                  </a:lnTo>
                  <a:lnTo>
                    <a:pt x="69" y="10217"/>
                  </a:lnTo>
                  <a:lnTo>
                    <a:pt x="110" y="10367"/>
                  </a:lnTo>
                  <a:lnTo>
                    <a:pt x="165" y="10504"/>
                  </a:lnTo>
                  <a:lnTo>
                    <a:pt x="247" y="10655"/>
                  </a:lnTo>
                  <a:lnTo>
                    <a:pt x="329" y="10792"/>
                  </a:lnTo>
                  <a:lnTo>
                    <a:pt x="425" y="10915"/>
                  </a:lnTo>
                  <a:lnTo>
                    <a:pt x="535" y="11039"/>
                  </a:lnTo>
                  <a:lnTo>
                    <a:pt x="4040" y="14531"/>
                  </a:lnTo>
                  <a:lnTo>
                    <a:pt x="4506" y="15010"/>
                  </a:lnTo>
                  <a:lnTo>
                    <a:pt x="7998" y="18502"/>
                  </a:lnTo>
                  <a:lnTo>
                    <a:pt x="8121" y="18611"/>
                  </a:lnTo>
                  <a:lnTo>
                    <a:pt x="8258" y="18707"/>
                  </a:lnTo>
                  <a:lnTo>
                    <a:pt x="8395" y="18803"/>
                  </a:lnTo>
                  <a:lnTo>
                    <a:pt x="8532" y="18872"/>
                  </a:lnTo>
                  <a:lnTo>
                    <a:pt x="8683" y="18926"/>
                  </a:lnTo>
                  <a:lnTo>
                    <a:pt x="8833" y="18981"/>
                  </a:lnTo>
                  <a:lnTo>
                    <a:pt x="8984" y="19009"/>
                  </a:lnTo>
                  <a:lnTo>
                    <a:pt x="9135" y="19036"/>
                  </a:lnTo>
                  <a:lnTo>
                    <a:pt x="9299" y="19050"/>
                  </a:lnTo>
                  <a:lnTo>
                    <a:pt x="9450" y="19036"/>
                  </a:lnTo>
                  <a:lnTo>
                    <a:pt x="9614" y="19022"/>
                  </a:lnTo>
                  <a:lnTo>
                    <a:pt x="9764" y="18981"/>
                  </a:lnTo>
                  <a:lnTo>
                    <a:pt x="9915" y="18940"/>
                  </a:lnTo>
                  <a:lnTo>
                    <a:pt x="10066" y="18885"/>
                  </a:lnTo>
                  <a:lnTo>
                    <a:pt x="10216" y="18817"/>
                  </a:lnTo>
                  <a:lnTo>
                    <a:pt x="10353" y="18721"/>
                  </a:lnTo>
                  <a:lnTo>
                    <a:pt x="19035" y="12832"/>
                  </a:lnTo>
                  <a:lnTo>
                    <a:pt x="12859" y="6656"/>
                  </a:lnTo>
                  <a:lnTo>
                    <a:pt x="12394" y="6177"/>
                  </a:lnTo>
                  <a:lnTo>
                    <a:pt x="6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3666025" y="3995150"/>
              <a:ext cx="453300" cy="295125"/>
            </a:xfrm>
            <a:custGeom>
              <a:avLst/>
              <a:gdLst/>
              <a:ahLst/>
              <a:cxnLst/>
              <a:rect l="l" t="t" r="r" b="b"/>
              <a:pathLst>
                <a:path w="18132" h="11805" extrusionOk="0">
                  <a:moveTo>
                    <a:pt x="1" y="0"/>
                  </a:moveTo>
                  <a:lnTo>
                    <a:pt x="1973" y="10312"/>
                  </a:lnTo>
                  <a:lnTo>
                    <a:pt x="2014" y="10463"/>
                  </a:lnTo>
                  <a:lnTo>
                    <a:pt x="2068" y="10627"/>
                  </a:lnTo>
                  <a:lnTo>
                    <a:pt x="2123" y="10764"/>
                  </a:lnTo>
                  <a:lnTo>
                    <a:pt x="2205" y="10914"/>
                  </a:lnTo>
                  <a:lnTo>
                    <a:pt x="2288" y="11038"/>
                  </a:lnTo>
                  <a:lnTo>
                    <a:pt x="2383" y="11161"/>
                  </a:lnTo>
                  <a:lnTo>
                    <a:pt x="2493" y="11284"/>
                  </a:lnTo>
                  <a:lnTo>
                    <a:pt x="2616" y="11380"/>
                  </a:lnTo>
                  <a:lnTo>
                    <a:pt x="2739" y="11476"/>
                  </a:lnTo>
                  <a:lnTo>
                    <a:pt x="2863" y="11558"/>
                  </a:lnTo>
                  <a:lnTo>
                    <a:pt x="3013" y="11640"/>
                  </a:lnTo>
                  <a:lnTo>
                    <a:pt x="3150" y="11695"/>
                  </a:lnTo>
                  <a:lnTo>
                    <a:pt x="3301" y="11750"/>
                  </a:lnTo>
                  <a:lnTo>
                    <a:pt x="3465" y="11777"/>
                  </a:lnTo>
                  <a:lnTo>
                    <a:pt x="3630" y="11805"/>
                  </a:lnTo>
                  <a:lnTo>
                    <a:pt x="14503" y="11805"/>
                  </a:lnTo>
                  <a:lnTo>
                    <a:pt x="14667" y="11777"/>
                  </a:lnTo>
                  <a:lnTo>
                    <a:pt x="14831" y="11750"/>
                  </a:lnTo>
                  <a:lnTo>
                    <a:pt x="14982" y="11695"/>
                  </a:lnTo>
                  <a:lnTo>
                    <a:pt x="15119" y="11640"/>
                  </a:lnTo>
                  <a:lnTo>
                    <a:pt x="15270" y="11558"/>
                  </a:lnTo>
                  <a:lnTo>
                    <a:pt x="15393" y="11476"/>
                  </a:lnTo>
                  <a:lnTo>
                    <a:pt x="15516" y="11380"/>
                  </a:lnTo>
                  <a:lnTo>
                    <a:pt x="15639" y="11284"/>
                  </a:lnTo>
                  <a:lnTo>
                    <a:pt x="15749" y="11161"/>
                  </a:lnTo>
                  <a:lnTo>
                    <a:pt x="15845" y="11038"/>
                  </a:lnTo>
                  <a:lnTo>
                    <a:pt x="15927" y="10914"/>
                  </a:lnTo>
                  <a:lnTo>
                    <a:pt x="16009" y="10764"/>
                  </a:lnTo>
                  <a:lnTo>
                    <a:pt x="16078" y="10627"/>
                  </a:lnTo>
                  <a:lnTo>
                    <a:pt x="16119" y="10463"/>
                  </a:lnTo>
                  <a:lnTo>
                    <a:pt x="16160" y="10312"/>
                  </a:lnTo>
                  <a:lnTo>
                    <a:pt x="181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4368875" y="3570950"/>
              <a:ext cx="475900" cy="476250"/>
            </a:xfrm>
            <a:custGeom>
              <a:avLst/>
              <a:gdLst/>
              <a:ahLst/>
              <a:cxnLst/>
              <a:rect l="l" t="t" r="r" b="b"/>
              <a:pathLst>
                <a:path w="19036" h="19050" extrusionOk="0">
                  <a:moveTo>
                    <a:pt x="12819" y="1"/>
                  </a:moveTo>
                  <a:lnTo>
                    <a:pt x="6643" y="6177"/>
                  </a:lnTo>
                  <a:lnTo>
                    <a:pt x="6177" y="6656"/>
                  </a:lnTo>
                  <a:lnTo>
                    <a:pt x="1" y="12832"/>
                  </a:lnTo>
                  <a:lnTo>
                    <a:pt x="8683" y="18721"/>
                  </a:lnTo>
                  <a:lnTo>
                    <a:pt x="8834" y="18817"/>
                  </a:lnTo>
                  <a:lnTo>
                    <a:pt x="8971" y="18885"/>
                  </a:lnTo>
                  <a:lnTo>
                    <a:pt x="9121" y="18940"/>
                  </a:lnTo>
                  <a:lnTo>
                    <a:pt x="9272" y="18981"/>
                  </a:lnTo>
                  <a:lnTo>
                    <a:pt x="9436" y="19022"/>
                  </a:lnTo>
                  <a:lnTo>
                    <a:pt x="9587" y="19036"/>
                  </a:lnTo>
                  <a:lnTo>
                    <a:pt x="9751" y="19050"/>
                  </a:lnTo>
                  <a:lnTo>
                    <a:pt x="9902" y="19036"/>
                  </a:lnTo>
                  <a:lnTo>
                    <a:pt x="10052" y="19009"/>
                  </a:lnTo>
                  <a:lnTo>
                    <a:pt x="10217" y="18981"/>
                  </a:lnTo>
                  <a:lnTo>
                    <a:pt x="10354" y="18926"/>
                  </a:lnTo>
                  <a:lnTo>
                    <a:pt x="10504" y="18872"/>
                  </a:lnTo>
                  <a:lnTo>
                    <a:pt x="10641" y="18803"/>
                  </a:lnTo>
                  <a:lnTo>
                    <a:pt x="10778" y="18707"/>
                  </a:lnTo>
                  <a:lnTo>
                    <a:pt x="10915" y="18611"/>
                  </a:lnTo>
                  <a:lnTo>
                    <a:pt x="11038" y="18502"/>
                  </a:lnTo>
                  <a:lnTo>
                    <a:pt x="14530" y="15010"/>
                  </a:lnTo>
                  <a:lnTo>
                    <a:pt x="14996" y="14531"/>
                  </a:lnTo>
                  <a:lnTo>
                    <a:pt x="18502" y="11039"/>
                  </a:lnTo>
                  <a:lnTo>
                    <a:pt x="18611" y="10915"/>
                  </a:lnTo>
                  <a:lnTo>
                    <a:pt x="18707" y="10792"/>
                  </a:lnTo>
                  <a:lnTo>
                    <a:pt x="18789" y="10655"/>
                  </a:lnTo>
                  <a:lnTo>
                    <a:pt x="18871" y="10504"/>
                  </a:lnTo>
                  <a:lnTo>
                    <a:pt x="18926" y="10367"/>
                  </a:lnTo>
                  <a:lnTo>
                    <a:pt x="18981" y="10217"/>
                  </a:lnTo>
                  <a:lnTo>
                    <a:pt x="19008" y="10066"/>
                  </a:lnTo>
                  <a:lnTo>
                    <a:pt x="19036" y="9902"/>
                  </a:lnTo>
                  <a:lnTo>
                    <a:pt x="19036" y="9751"/>
                  </a:lnTo>
                  <a:lnTo>
                    <a:pt x="19036" y="9587"/>
                  </a:lnTo>
                  <a:lnTo>
                    <a:pt x="19022" y="9436"/>
                  </a:lnTo>
                  <a:lnTo>
                    <a:pt x="18981" y="9286"/>
                  </a:lnTo>
                  <a:lnTo>
                    <a:pt x="18940" y="9121"/>
                  </a:lnTo>
                  <a:lnTo>
                    <a:pt x="18885" y="8984"/>
                  </a:lnTo>
                  <a:lnTo>
                    <a:pt x="18803" y="8834"/>
                  </a:lnTo>
                  <a:lnTo>
                    <a:pt x="18721" y="8697"/>
                  </a:lnTo>
                  <a:lnTo>
                    <a:pt x="128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4792725" y="2868100"/>
              <a:ext cx="295475" cy="453300"/>
            </a:xfrm>
            <a:custGeom>
              <a:avLst/>
              <a:gdLst/>
              <a:ahLst/>
              <a:cxnLst/>
              <a:rect l="l" t="t" r="r" b="b"/>
              <a:pathLst>
                <a:path w="11819" h="18132" extrusionOk="0">
                  <a:moveTo>
                    <a:pt x="0" y="1"/>
                  </a:moveTo>
                  <a:lnTo>
                    <a:pt x="0" y="8737"/>
                  </a:lnTo>
                  <a:lnTo>
                    <a:pt x="0" y="9409"/>
                  </a:lnTo>
                  <a:lnTo>
                    <a:pt x="0" y="18132"/>
                  </a:lnTo>
                  <a:lnTo>
                    <a:pt x="10312" y="16160"/>
                  </a:lnTo>
                  <a:lnTo>
                    <a:pt x="10476" y="16132"/>
                  </a:lnTo>
                  <a:lnTo>
                    <a:pt x="10627" y="16078"/>
                  </a:lnTo>
                  <a:lnTo>
                    <a:pt x="10778" y="16009"/>
                  </a:lnTo>
                  <a:lnTo>
                    <a:pt x="10915" y="15941"/>
                  </a:lnTo>
                  <a:lnTo>
                    <a:pt x="11052" y="15845"/>
                  </a:lnTo>
                  <a:lnTo>
                    <a:pt x="11175" y="15749"/>
                  </a:lnTo>
                  <a:lnTo>
                    <a:pt x="11284" y="15639"/>
                  </a:lnTo>
                  <a:lnTo>
                    <a:pt x="11394" y="15530"/>
                  </a:lnTo>
                  <a:lnTo>
                    <a:pt x="11490" y="15407"/>
                  </a:lnTo>
                  <a:lnTo>
                    <a:pt x="11572" y="15270"/>
                  </a:lnTo>
                  <a:lnTo>
                    <a:pt x="11640" y="15133"/>
                  </a:lnTo>
                  <a:lnTo>
                    <a:pt x="11709" y="14982"/>
                  </a:lnTo>
                  <a:lnTo>
                    <a:pt x="11750" y="14831"/>
                  </a:lnTo>
                  <a:lnTo>
                    <a:pt x="11791" y="14681"/>
                  </a:lnTo>
                  <a:lnTo>
                    <a:pt x="11805" y="14516"/>
                  </a:lnTo>
                  <a:lnTo>
                    <a:pt x="11818" y="14352"/>
                  </a:lnTo>
                  <a:lnTo>
                    <a:pt x="11818" y="9409"/>
                  </a:lnTo>
                  <a:lnTo>
                    <a:pt x="11818" y="8737"/>
                  </a:lnTo>
                  <a:lnTo>
                    <a:pt x="11818" y="3794"/>
                  </a:lnTo>
                  <a:lnTo>
                    <a:pt x="11805" y="3630"/>
                  </a:lnTo>
                  <a:lnTo>
                    <a:pt x="11791" y="3465"/>
                  </a:lnTo>
                  <a:lnTo>
                    <a:pt x="11750" y="3315"/>
                  </a:lnTo>
                  <a:lnTo>
                    <a:pt x="11709" y="3164"/>
                  </a:lnTo>
                  <a:lnTo>
                    <a:pt x="11640" y="3013"/>
                  </a:lnTo>
                  <a:lnTo>
                    <a:pt x="11572" y="2876"/>
                  </a:lnTo>
                  <a:lnTo>
                    <a:pt x="11490" y="2739"/>
                  </a:lnTo>
                  <a:lnTo>
                    <a:pt x="11394" y="2616"/>
                  </a:lnTo>
                  <a:lnTo>
                    <a:pt x="11284" y="2493"/>
                  </a:lnTo>
                  <a:lnTo>
                    <a:pt x="11175" y="2397"/>
                  </a:lnTo>
                  <a:lnTo>
                    <a:pt x="11052" y="2287"/>
                  </a:lnTo>
                  <a:lnTo>
                    <a:pt x="10915" y="2205"/>
                  </a:lnTo>
                  <a:lnTo>
                    <a:pt x="10778" y="2137"/>
                  </a:lnTo>
                  <a:lnTo>
                    <a:pt x="10627" y="2068"/>
                  </a:lnTo>
                  <a:lnTo>
                    <a:pt x="10476" y="2014"/>
                  </a:lnTo>
                  <a:lnTo>
                    <a:pt x="10312" y="19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4368875" y="2142650"/>
              <a:ext cx="475900" cy="475900"/>
            </a:xfrm>
            <a:custGeom>
              <a:avLst/>
              <a:gdLst/>
              <a:ahLst/>
              <a:cxnLst/>
              <a:rect l="l" t="t" r="r" b="b"/>
              <a:pathLst>
                <a:path w="19036" h="19036" extrusionOk="0">
                  <a:moveTo>
                    <a:pt x="9751" y="0"/>
                  </a:moveTo>
                  <a:lnTo>
                    <a:pt x="9587" y="14"/>
                  </a:lnTo>
                  <a:lnTo>
                    <a:pt x="9436" y="28"/>
                  </a:lnTo>
                  <a:lnTo>
                    <a:pt x="9272" y="55"/>
                  </a:lnTo>
                  <a:lnTo>
                    <a:pt x="9121" y="110"/>
                  </a:lnTo>
                  <a:lnTo>
                    <a:pt x="8971" y="165"/>
                  </a:lnTo>
                  <a:lnTo>
                    <a:pt x="8834" y="233"/>
                  </a:lnTo>
                  <a:lnTo>
                    <a:pt x="8683" y="329"/>
                  </a:lnTo>
                  <a:lnTo>
                    <a:pt x="1" y="6218"/>
                  </a:lnTo>
                  <a:lnTo>
                    <a:pt x="6177" y="12394"/>
                  </a:lnTo>
                  <a:lnTo>
                    <a:pt x="6643" y="12873"/>
                  </a:lnTo>
                  <a:lnTo>
                    <a:pt x="12819" y="19035"/>
                  </a:lnTo>
                  <a:lnTo>
                    <a:pt x="18721" y="10353"/>
                  </a:lnTo>
                  <a:lnTo>
                    <a:pt x="18803" y="10216"/>
                  </a:lnTo>
                  <a:lnTo>
                    <a:pt x="18885" y="10066"/>
                  </a:lnTo>
                  <a:lnTo>
                    <a:pt x="18940" y="9915"/>
                  </a:lnTo>
                  <a:lnTo>
                    <a:pt x="18981" y="9764"/>
                  </a:lnTo>
                  <a:lnTo>
                    <a:pt x="19022" y="9614"/>
                  </a:lnTo>
                  <a:lnTo>
                    <a:pt x="19036" y="9449"/>
                  </a:lnTo>
                  <a:lnTo>
                    <a:pt x="19036" y="9299"/>
                  </a:lnTo>
                  <a:lnTo>
                    <a:pt x="19036" y="9134"/>
                  </a:lnTo>
                  <a:lnTo>
                    <a:pt x="19008" y="8984"/>
                  </a:lnTo>
                  <a:lnTo>
                    <a:pt x="18981" y="8833"/>
                  </a:lnTo>
                  <a:lnTo>
                    <a:pt x="18926" y="8683"/>
                  </a:lnTo>
                  <a:lnTo>
                    <a:pt x="18871" y="8532"/>
                  </a:lnTo>
                  <a:lnTo>
                    <a:pt x="18789" y="8395"/>
                  </a:lnTo>
                  <a:lnTo>
                    <a:pt x="18707" y="8258"/>
                  </a:lnTo>
                  <a:lnTo>
                    <a:pt x="18611" y="8135"/>
                  </a:lnTo>
                  <a:lnTo>
                    <a:pt x="18502" y="8011"/>
                  </a:lnTo>
                  <a:lnTo>
                    <a:pt x="14996" y="4519"/>
                  </a:lnTo>
                  <a:lnTo>
                    <a:pt x="14530" y="4040"/>
                  </a:lnTo>
                  <a:lnTo>
                    <a:pt x="11038" y="548"/>
                  </a:lnTo>
                  <a:lnTo>
                    <a:pt x="10915" y="439"/>
                  </a:lnTo>
                  <a:lnTo>
                    <a:pt x="10778" y="329"/>
                  </a:lnTo>
                  <a:lnTo>
                    <a:pt x="10641" y="247"/>
                  </a:lnTo>
                  <a:lnTo>
                    <a:pt x="10504" y="178"/>
                  </a:lnTo>
                  <a:lnTo>
                    <a:pt x="10354" y="110"/>
                  </a:lnTo>
                  <a:lnTo>
                    <a:pt x="10217" y="69"/>
                  </a:lnTo>
                  <a:lnTo>
                    <a:pt x="10052" y="28"/>
                  </a:lnTo>
                  <a:lnTo>
                    <a:pt x="9902" y="14"/>
                  </a:lnTo>
                  <a:lnTo>
                    <a:pt x="97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2876900" y="2079300"/>
              <a:ext cx="2031550" cy="2031250"/>
            </a:xfrm>
            <a:custGeom>
              <a:avLst/>
              <a:gdLst/>
              <a:ahLst/>
              <a:cxnLst/>
              <a:rect l="l" t="t" r="r" b="b"/>
              <a:pathLst>
                <a:path w="81262" h="81250" extrusionOk="0">
                  <a:moveTo>
                    <a:pt x="41371" y="11805"/>
                  </a:moveTo>
                  <a:lnTo>
                    <a:pt x="42110" y="11833"/>
                  </a:lnTo>
                  <a:lnTo>
                    <a:pt x="42836" y="11888"/>
                  </a:lnTo>
                  <a:lnTo>
                    <a:pt x="43575" y="11956"/>
                  </a:lnTo>
                  <a:lnTo>
                    <a:pt x="44288" y="12038"/>
                  </a:lnTo>
                  <a:lnTo>
                    <a:pt x="45013" y="12134"/>
                  </a:lnTo>
                  <a:lnTo>
                    <a:pt x="45725" y="12257"/>
                  </a:lnTo>
                  <a:lnTo>
                    <a:pt x="46424" y="12394"/>
                  </a:lnTo>
                  <a:lnTo>
                    <a:pt x="47122" y="12545"/>
                  </a:lnTo>
                  <a:lnTo>
                    <a:pt x="47821" y="12709"/>
                  </a:lnTo>
                  <a:lnTo>
                    <a:pt x="48505" y="12901"/>
                  </a:lnTo>
                  <a:lnTo>
                    <a:pt x="49190" y="13106"/>
                  </a:lnTo>
                  <a:lnTo>
                    <a:pt x="49861" y="13325"/>
                  </a:lnTo>
                  <a:lnTo>
                    <a:pt x="50532" y="13558"/>
                  </a:lnTo>
                  <a:lnTo>
                    <a:pt x="51189" y="13805"/>
                  </a:lnTo>
                  <a:lnTo>
                    <a:pt x="51833" y="14065"/>
                  </a:lnTo>
                  <a:lnTo>
                    <a:pt x="52477" y="14353"/>
                  </a:lnTo>
                  <a:lnTo>
                    <a:pt x="53107" y="14654"/>
                  </a:lnTo>
                  <a:lnTo>
                    <a:pt x="53737" y="14955"/>
                  </a:lnTo>
                  <a:lnTo>
                    <a:pt x="54353" y="15284"/>
                  </a:lnTo>
                  <a:lnTo>
                    <a:pt x="54969" y="15626"/>
                  </a:lnTo>
                  <a:lnTo>
                    <a:pt x="55558" y="15982"/>
                  </a:lnTo>
                  <a:lnTo>
                    <a:pt x="56147" y="16352"/>
                  </a:lnTo>
                  <a:lnTo>
                    <a:pt x="56736" y="16735"/>
                  </a:lnTo>
                  <a:lnTo>
                    <a:pt x="57297" y="17132"/>
                  </a:lnTo>
                  <a:lnTo>
                    <a:pt x="57859" y="17543"/>
                  </a:lnTo>
                  <a:lnTo>
                    <a:pt x="58406" y="17954"/>
                  </a:lnTo>
                  <a:lnTo>
                    <a:pt x="58954" y="18392"/>
                  </a:lnTo>
                  <a:lnTo>
                    <a:pt x="59474" y="18844"/>
                  </a:lnTo>
                  <a:lnTo>
                    <a:pt x="59995" y="19296"/>
                  </a:lnTo>
                  <a:lnTo>
                    <a:pt x="60501" y="19775"/>
                  </a:lnTo>
                  <a:lnTo>
                    <a:pt x="60994" y="20255"/>
                  </a:lnTo>
                  <a:lnTo>
                    <a:pt x="61487" y="20748"/>
                  </a:lnTo>
                  <a:lnTo>
                    <a:pt x="61953" y="21254"/>
                  </a:lnTo>
                  <a:lnTo>
                    <a:pt x="62419" y="21775"/>
                  </a:lnTo>
                  <a:lnTo>
                    <a:pt x="62857" y="22309"/>
                  </a:lnTo>
                  <a:lnTo>
                    <a:pt x="63295" y="22843"/>
                  </a:lnTo>
                  <a:lnTo>
                    <a:pt x="63720" y="23391"/>
                  </a:lnTo>
                  <a:lnTo>
                    <a:pt x="64130" y="23952"/>
                  </a:lnTo>
                  <a:lnTo>
                    <a:pt x="64528" y="24527"/>
                  </a:lnTo>
                  <a:lnTo>
                    <a:pt x="64911" y="25103"/>
                  </a:lnTo>
                  <a:lnTo>
                    <a:pt x="65281" y="25691"/>
                  </a:lnTo>
                  <a:lnTo>
                    <a:pt x="65623" y="26294"/>
                  </a:lnTo>
                  <a:lnTo>
                    <a:pt x="65965" y="26896"/>
                  </a:lnTo>
                  <a:lnTo>
                    <a:pt x="66294" y="27513"/>
                  </a:lnTo>
                  <a:lnTo>
                    <a:pt x="66609" y="28143"/>
                  </a:lnTo>
                  <a:lnTo>
                    <a:pt x="66897" y="28773"/>
                  </a:lnTo>
                  <a:lnTo>
                    <a:pt x="67184" y="29416"/>
                  </a:lnTo>
                  <a:lnTo>
                    <a:pt x="67444" y="30074"/>
                  </a:lnTo>
                  <a:lnTo>
                    <a:pt x="67705" y="30731"/>
                  </a:lnTo>
                  <a:lnTo>
                    <a:pt x="67937" y="31388"/>
                  </a:lnTo>
                  <a:lnTo>
                    <a:pt x="68157" y="32073"/>
                  </a:lnTo>
                  <a:lnTo>
                    <a:pt x="68362" y="32744"/>
                  </a:lnTo>
                  <a:lnTo>
                    <a:pt x="68540" y="33429"/>
                  </a:lnTo>
                  <a:lnTo>
                    <a:pt x="68718" y="34127"/>
                  </a:lnTo>
                  <a:lnTo>
                    <a:pt x="68869" y="34825"/>
                  </a:lnTo>
                  <a:lnTo>
                    <a:pt x="69006" y="35538"/>
                  </a:lnTo>
                  <a:lnTo>
                    <a:pt x="69115" y="36250"/>
                  </a:lnTo>
                  <a:lnTo>
                    <a:pt x="69225" y="36962"/>
                  </a:lnTo>
                  <a:lnTo>
                    <a:pt x="69307" y="37688"/>
                  </a:lnTo>
                  <a:lnTo>
                    <a:pt x="69375" y="38413"/>
                  </a:lnTo>
                  <a:lnTo>
                    <a:pt x="69416" y="39153"/>
                  </a:lnTo>
                  <a:lnTo>
                    <a:pt x="69444" y="39892"/>
                  </a:lnTo>
                  <a:lnTo>
                    <a:pt x="69458" y="40632"/>
                  </a:lnTo>
                  <a:lnTo>
                    <a:pt x="69444" y="41371"/>
                  </a:lnTo>
                  <a:lnTo>
                    <a:pt x="69416" y="42111"/>
                  </a:lnTo>
                  <a:lnTo>
                    <a:pt x="69375" y="42837"/>
                  </a:lnTo>
                  <a:lnTo>
                    <a:pt x="69307" y="43576"/>
                  </a:lnTo>
                  <a:lnTo>
                    <a:pt x="69225" y="44288"/>
                  </a:lnTo>
                  <a:lnTo>
                    <a:pt x="69115" y="45014"/>
                  </a:lnTo>
                  <a:lnTo>
                    <a:pt x="69006" y="45726"/>
                  </a:lnTo>
                  <a:lnTo>
                    <a:pt x="68869" y="46425"/>
                  </a:lnTo>
                  <a:lnTo>
                    <a:pt x="68718" y="47123"/>
                  </a:lnTo>
                  <a:lnTo>
                    <a:pt x="68540" y="47821"/>
                  </a:lnTo>
                  <a:lnTo>
                    <a:pt x="68362" y="48506"/>
                  </a:lnTo>
                  <a:lnTo>
                    <a:pt x="68157" y="49191"/>
                  </a:lnTo>
                  <a:lnTo>
                    <a:pt x="67937" y="49862"/>
                  </a:lnTo>
                  <a:lnTo>
                    <a:pt x="67705" y="50519"/>
                  </a:lnTo>
                  <a:lnTo>
                    <a:pt x="67444" y="51176"/>
                  </a:lnTo>
                  <a:lnTo>
                    <a:pt x="67184" y="51834"/>
                  </a:lnTo>
                  <a:lnTo>
                    <a:pt x="66897" y="52477"/>
                  </a:lnTo>
                  <a:lnTo>
                    <a:pt x="66609" y="53107"/>
                  </a:lnTo>
                  <a:lnTo>
                    <a:pt x="66294" y="53737"/>
                  </a:lnTo>
                  <a:lnTo>
                    <a:pt x="65965" y="54354"/>
                  </a:lnTo>
                  <a:lnTo>
                    <a:pt x="65623" y="54956"/>
                  </a:lnTo>
                  <a:lnTo>
                    <a:pt x="65281" y="55559"/>
                  </a:lnTo>
                  <a:lnTo>
                    <a:pt x="64911" y="56147"/>
                  </a:lnTo>
                  <a:lnTo>
                    <a:pt x="64528" y="56723"/>
                  </a:lnTo>
                  <a:lnTo>
                    <a:pt x="64130" y="57298"/>
                  </a:lnTo>
                  <a:lnTo>
                    <a:pt x="63720" y="57859"/>
                  </a:lnTo>
                  <a:lnTo>
                    <a:pt x="63295" y="58407"/>
                  </a:lnTo>
                  <a:lnTo>
                    <a:pt x="62857" y="58941"/>
                  </a:lnTo>
                  <a:lnTo>
                    <a:pt x="62419" y="59475"/>
                  </a:lnTo>
                  <a:lnTo>
                    <a:pt x="61953" y="59996"/>
                  </a:lnTo>
                  <a:lnTo>
                    <a:pt x="61487" y="60502"/>
                  </a:lnTo>
                  <a:lnTo>
                    <a:pt x="60994" y="60995"/>
                  </a:lnTo>
                  <a:lnTo>
                    <a:pt x="60501" y="61475"/>
                  </a:lnTo>
                  <a:lnTo>
                    <a:pt x="59995" y="61940"/>
                  </a:lnTo>
                  <a:lnTo>
                    <a:pt x="59474" y="62406"/>
                  </a:lnTo>
                  <a:lnTo>
                    <a:pt x="58954" y="62858"/>
                  </a:lnTo>
                  <a:lnTo>
                    <a:pt x="58406" y="63282"/>
                  </a:lnTo>
                  <a:lnTo>
                    <a:pt x="57859" y="63707"/>
                  </a:lnTo>
                  <a:lnTo>
                    <a:pt x="57297" y="64118"/>
                  </a:lnTo>
                  <a:lnTo>
                    <a:pt x="56736" y="64515"/>
                  </a:lnTo>
                  <a:lnTo>
                    <a:pt x="56147" y="64898"/>
                  </a:lnTo>
                  <a:lnTo>
                    <a:pt x="55558" y="65268"/>
                  </a:lnTo>
                  <a:lnTo>
                    <a:pt x="54969" y="65610"/>
                  </a:lnTo>
                  <a:lnTo>
                    <a:pt x="54353" y="65953"/>
                  </a:lnTo>
                  <a:lnTo>
                    <a:pt x="53737" y="66281"/>
                  </a:lnTo>
                  <a:lnTo>
                    <a:pt x="53107" y="66596"/>
                  </a:lnTo>
                  <a:lnTo>
                    <a:pt x="52477" y="66884"/>
                  </a:lnTo>
                  <a:lnTo>
                    <a:pt x="51833" y="67171"/>
                  </a:lnTo>
                  <a:lnTo>
                    <a:pt x="51189" y="67432"/>
                  </a:lnTo>
                  <a:lnTo>
                    <a:pt x="50532" y="67692"/>
                  </a:lnTo>
                  <a:lnTo>
                    <a:pt x="49861" y="67925"/>
                  </a:lnTo>
                  <a:lnTo>
                    <a:pt x="49190" y="68144"/>
                  </a:lnTo>
                  <a:lnTo>
                    <a:pt x="48505" y="68349"/>
                  </a:lnTo>
                  <a:lnTo>
                    <a:pt x="47821" y="68527"/>
                  </a:lnTo>
                  <a:lnTo>
                    <a:pt x="47122" y="68705"/>
                  </a:lnTo>
                  <a:lnTo>
                    <a:pt x="46424" y="68856"/>
                  </a:lnTo>
                  <a:lnTo>
                    <a:pt x="45725" y="68993"/>
                  </a:lnTo>
                  <a:lnTo>
                    <a:pt x="45013" y="69102"/>
                  </a:lnTo>
                  <a:lnTo>
                    <a:pt x="44288" y="69212"/>
                  </a:lnTo>
                  <a:lnTo>
                    <a:pt x="43575" y="69294"/>
                  </a:lnTo>
                  <a:lnTo>
                    <a:pt x="42836" y="69349"/>
                  </a:lnTo>
                  <a:lnTo>
                    <a:pt x="42110" y="69404"/>
                  </a:lnTo>
                  <a:lnTo>
                    <a:pt x="41371" y="69431"/>
                  </a:lnTo>
                  <a:lnTo>
                    <a:pt x="40631" y="69445"/>
                  </a:lnTo>
                  <a:lnTo>
                    <a:pt x="39878" y="69431"/>
                  </a:lnTo>
                  <a:lnTo>
                    <a:pt x="39138" y="69404"/>
                  </a:lnTo>
                  <a:lnTo>
                    <a:pt x="38413" y="69349"/>
                  </a:lnTo>
                  <a:lnTo>
                    <a:pt x="37687" y="69294"/>
                  </a:lnTo>
                  <a:lnTo>
                    <a:pt x="36961" y="69212"/>
                  </a:lnTo>
                  <a:lnTo>
                    <a:pt x="36249" y="69102"/>
                  </a:lnTo>
                  <a:lnTo>
                    <a:pt x="35537" y="68993"/>
                  </a:lnTo>
                  <a:lnTo>
                    <a:pt x="34825" y="68856"/>
                  </a:lnTo>
                  <a:lnTo>
                    <a:pt x="34126" y="68705"/>
                  </a:lnTo>
                  <a:lnTo>
                    <a:pt x="33428" y="68527"/>
                  </a:lnTo>
                  <a:lnTo>
                    <a:pt x="32743" y="68349"/>
                  </a:lnTo>
                  <a:lnTo>
                    <a:pt x="32072" y="68144"/>
                  </a:lnTo>
                  <a:lnTo>
                    <a:pt x="31401" y="67925"/>
                  </a:lnTo>
                  <a:lnTo>
                    <a:pt x="30730" y="67692"/>
                  </a:lnTo>
                  <a:lnTo>
                    <a:pt x="30073" y="67432"/>
                  </a:lnTo>
                  <a:lnTo>
                    <a:pt x="29429" y="67171"/>
                  </a:lnTo>
                  <a:lnTo>
                    <a:pt x="28786" y="66884"/>
                  </a:lnTo>
                  <a:lnTo>
                    <a:pt x="28142" y="66596"/>
                  </a:lnTo>
                  <a:lnTo>
                    <a:pt x="27526" y="66281"/>
                  </a:lnTo>
                  <a:lnTo>
                    <a:pt x="26910" y="65953"/>
                  </a:lnTo>
                  <a:lnTo>
                    <a:pt x="26293" y="65610"/>
                  </a:lnTo>
                  <a:lnTo>
                    <a:pt x="25704" y="65268"/>
                  </a:lnTo>
                  <a:lnTo>
                    <a:pt x="25116" y="64898"/>
                  </a:lnTo>
                  <a:lnTo>
                    <a:pt x="24527" y="64515"/>
                  </a:lnTo>
                  <a:lnTo>
                    <a:pt x="23965" y="64118"/>
                  </a:lnTo>
                  <a:lnTo>
                    <a:pt x="23404" y="63707"/>
                  </a:lnTo>
                  <a:lnTo>
                    <a:pt x="22856" y="63282"/>
                  </a:lnTo>
                  <a:lnTo>
                    <a:pt x="22308" y="62858"/>
                  </a:lnTo>
                  <a:lnTo>
                    <a:pt x="21788" y="62406"/>
                  </a:lnTo>
                  <a:lnTo>
                    <a:pt x="21268" y="61940"/>
                  </a:lnTo>
                  <a:lnTo>
                    <a:pt x="20761" y="61475"/>
                  </a:lnTo>
                  <a:lnTo>
                    <a:pt x="20268" y="60995"/>
                  </a:lnTo>
                  <a:lnTo>
                    <a:pt x="19775" y="60502"/>
                  </a:lnTo>
                  <a:lnTo>
                    <a:pt x="19309" y="59996"/>
                  </a:lnTo>
                  <a:lnTo>
                    <a:pt x="18844" y="59475"/>
                  </a:lnTo>
                  <a:lnTo>
                    <a:pt x="18405" y="58941"/>
                  </a:lnTo>
                  <a:lnTo>
                    <a:pt x="17967" y="58407"/>
                  </a:lnTo>
                  <a:lnTo>
                    <a:pt x="17543" y="57859"/>
                  </a:lnTo>
                  <a:lnTo>
                    <a:pt x="17132" y="57298"/>
                  </a:lnTo>
                  <a:lnTo>
                    <a:pt x="16748" y="56723"/>
                  </a:lnTo>
                  <a:lnTo>
                    <a:pt x="16365" y="56147"/>
                  </a:lnTo>
                  <a:lnTo>
                    <a:pt x="15995" y="55559"/>
                  </a:lnTo>
                  <a:lnTo>
                    <a:pt x="15639" y="54956"/>
                  </a:lnTo>
                  <a:lnTo>
                    <a:pt x="15297" y="54354"/>
                  </a:lnTo>
                  <a:lnTo>
                    <a:pt x="14968" y="53737"/>
                  </a:lnTo>
                  <a:lnTo>
                    <a:pt x="14667" y="53107"/>
                  </a:lnTo>
                  <a:lnTo>
                    <a:pt x="14366" y="52477"/>
                  </a:lnTo>
                  <a:lnTo>
                    <a:pt x="14078" y="51834"/>
                  </a:lnTo>
                  <a:lnTo>
                    <a:pt x="13818" y="51176"/>
                  </a:lnTo>
                  <a:lnTo>
                    <a:pt x="13571" y="50519"/>
                  </a:lnTo>
                  <a:lnTo>
                    <a:pt x="13339" y="49862"/>
                  </a:lnTo>
                  <a:lnTo>
                    <a:pt x="13119" y="49191"/>
                  </a:lnTo>
                  <a:lnTo>
                    <a:pt x="12914" y="48506"/>
                  </a:lnTo>
                  <a:lnTo>
                    <a:pt x="12722" y="47821"/>
                  </a:lnTo>
                  <a:lnTo>
                    <a:pt x="12558" y="47123"/>
                  </a:lnTo>
                  <a:lnTo>
                    <a:pt x="12407" y="46425"/>
                  </a:lnTo>
                  <a:lnTo>
                    <a:pt x="12270" y="45726"/>
                  </a:lnTo>
                  <a:lnTo>
                    <a:pt x="12147" y="45014"/>
                  </a:lnTo>
                  <a:lnTo>
                    <a:pt x="12051" y="44288"/>
                  </a:lnTo>
                  <a:lnTo>
                    <a:pt x="11969" y="43576"/>
                  </a:lnTo>
                  <a:lnTo>
                    <a:pt x="11901" y="42837"/>
                  </a:lnTo>
                  <a:lnTo>
                    <a:pt x="11860" y="42111"/>
                  </a:lnTo>
                  <a:lnTo>
                    <a:pt x="11832" y="41371"/>
                  </a:lnTo>
                  <a:lnTo>
                    <a:pt x="11818" y="40632"/>
                  </a:lnTo>
                  <a:lnTo>
                    <a:pt x="11832" y="39892"/>
                  </a:lnTo>
                  <a:lnTo>
                    <a:pt x="11860" y="39153"/>
                  </a:lnTo>
                  <a:lnTo>
                    <a:pt x="11901" y="38413"/>
                  </a:lnTo>
                  <a:lnTo>
                    <a:pt x="11969" y="37688"/>
                  </a:lnTo>
                  <a:lnTo>
                    <a:pt x="12051" y="36962"/>
                  </a:lnTo>
                  <a:lnTo>
                    <a:pt x="12147" y="36250"/>
                  </a:lnTo>
                  <a:lnTo>
                    <a:pt x="12270" y="35538"/>
                  </a:lnTo>
                  <a:lnTo>
                    <a:pt x="12407" y="34825"/>
                  </a:lnTo>
                  <a:lnTo>
                    <a:pt x="12558" y="34127"/>
                  </a:lnTo>
                  <a:lnTo>
                    <a:pt x="12722" y="33429"/>
                  </a:lnTo>
                  <a:lnTo>
                    <a:pt x="12914" y="32744"/>
                  </a:lnTo>
                  <a:lnTo>
                    <a:pt x="13119" y="32073"/>
                  </a:lnTo>
                  <a:lnTo>
                    <a:pt x="13339" y="31388"/>
                  </a:lnTo>
                  <a:lnTo>
                    <a:pt x="13571" y="30731"/>
                  </a:lnTo>
                  <a:lnTo>
                    <a:pt x="13818" y="30074"/>
                  </a:lnTo>
                  <a:lnTo>
                    <a:pt x="14078" y="29416"/>
                  </a:lnTo>
                  <a:lnTo>
                    <a:pt x="14366" y="28773"/>
                  </a:lnTo>
                  <a:lnTo>
                    <a:pt x="14667" y="28143"/>
                  </a:lnTo>
                  <a:lnTo>
                    <a:pt x="14968" y="27513"/>
                  </a:lnTo>
                  <a:lnTo>
                    <a:pt x="15297" y="26896"/>
                  </a:lnTo>
                  <a:lnTo>
                    <a:pt x="15639" y="26294"/>
                  </a:lnTo>
                  <a:lnTo>
                    <a:pt x="15995" y="25691"/>
                  </a:lnTo>
                  <a:lnTo>
                    <a:pt x="16365" y="25103"/>
                  </a:lnTo>
                  <a:lnTo>
                    <a:pt x="16748" y="24527"/>
                  </a:lnTo>
                  <a:lnTo>
                    <a:pt x="17132" y="23952"/>
                  </a:lnTo>
                  <a:lnTo>
                    <a:pt x="17543" y="23391"/>
                  </a:lnTo>
                  <a:lnTo>
                    <a:pt x="17967" y="22843"/>
                  </a:lnTo>
                  <a:lnTo>
                    <a:pt x="18405" y="22309"/>
                  </a:lnTo>
                  <a:lnTo>
                    <a:pt x="18844" y="21775"/>
                  </a:lnTo>
                  <a:lnTo>
                    <a:pt x="19309" y="21254"/>
                  </a:lnTo>
                  <a:lnTo>
                    <a:pt x="19775" y="20748"/>
                  </a:lnTo>
                  <a:lnTo>
                    <a:pt x="20268" y="20255"/>
                  </a:lnTo>
                  <a:lnTo>
                    <a:pt x="20761" y="19775"/>
                  </a:lnTo>
                  <a:lnTo>
                    <a:pt x="21268" y="19296"/>
                  </a:lnTo>
                  <a:lnTo>
                    <a:pt x="21788" y="18844"/>
                  </a:lnTo>
                  <a:lnTo>
                    <a:pt x="22308" y="18392"/>
                  </a:lnTo>
                  <a:lnTo>
                    <a:pt x="22856" y="17954"/>
                  </a:lnTo>
                  <a:lnTo>
                    <a:pt x="23404" y="17543"/>
                  </a:lnTo>
                  <a:lnTo>
                    <a:pt x="23965" y="17132"/>
                  </a:lnTo>
                  <a:lnTo>
                    <a:pt x="24527" y="16735"/>
                  </a:lnTo>
                  <a:lnTo>
                    <a:pt x="25116" y="16352"/>
                  </a:lnTo>
                  <a:lnTo>
                    <a:pt x="25704" y="15982"/>
                  </a:lnTo>
                  <a:lnTo>
                    <a:pt x="26293" y="15626"/>
                  </a:lnTo>
                  <a:lnTo>
                    <a:pt x="26910" y="15284"/>
                  </a:lnTo>
                  <a:lnTo>
                    <a:pt x="27526" y="14955"/>
                  </a:lnTo>
                  <a:lnTo>
                    <a:pt x="28142" y="14654"/>
                  </a:lnTo>
                  <a:lnTo>
                    <a:pt x="28786" y="14353"/>
                  </a:lnTo>
                  <a:lnTo>
                    <a:pt x="29429" y="14065"/>
                  </a:lnTo>
                  <a:lnTo>
                    <a:pt x="30073" y="13805"/>
                  </a:lnTo>
                  <a:lnTo>
                    <a:pt x="30730" y="13558"/>
                  </a:lnTo>
                  <a:lnTo>
                    <a:pt x="31401" y="13325"/>
                  </a:lnTo>
                  <a:lnTo>
                    <a:pt x="32072" y="13106"/>
                  </a:lnTo>
                  <a:lnTo>
                    <a:pt x="32743" y="12901"/>
                  </a:lnTo>
                  <a:lnTo>
                    <a:pt x="33428" y="12709"/>
                  </a:lnTo>
                  <a:lnTo>
                    <a:pt x="34126" y="12545"/>
                  </a:lnTo>
                  <a:lnTo>
                    <a:pt x="34825" y="12394"/>
                  </a:lnTo>
                  <a:lnTo>
                    <a:pt x="35537" y="12257"/>
                  </a:lnTo>
                  <a:lnTo>
                    <a:pt x="36249" y="12134"/>
                  </a:lnTo>
                  <a:lnTo>
                    <a:pt x="36961" y="12038"/>
                  </a:lnTo>
                  <a:lnTo>
                    <a:pt x="37687" y="11956"/>
                  </a:lnTo>
                  <a:lnTo>
                    <a:pt x="38413" y="11888"/>
                  </a:lnTo>
                  <a:lnTo>
                    <a:pt x="39138" y="11833"/>
                  </a:lnTo>
                  <a:lnTo>
                    <a:pt x="39878" y="11805"/>
                  </a:lnTo>
                  <a:close/>
                  <a:moveTo>
                    <a:pt x="40631" y="1"/>
                  </a:moveTo>
                  <a:lnTo>
                    <a:pt x="39577" y="15"/>
                  </a:lnTo>
                  <a:lnTo>
                    <a:pt x="38536" y="42"/>
                  </a:lnTo>
                  <a:lnTo>
                    <a:pt x="37495" y="110"/>
                  </a:lnTo>
                  <a:lnTo>
                    <a:pt x="36468" y="206"/>
                  </a:lnTo>
                  <a:lnTo>
                    <a:pt x="35455" y="316"/>
                  </a:lnTo>
                  <a:lnTo>
                    <a:pt x="34441" y="466"/>
                  </a:lnTo>
                  <a:lnTo>
                    <a:pt x="33428" y="631"/>
                  </a:lnTo>
                  <a:lnTo>
                    <a:pt x="32442" y="823"/>
                  </a:lnTo>
                  <a:lnTo>
                    <a:pt x="31456" y="1042"/>
                  </a:lnTo>
                  <a:lnTo>
                    <a:pt x="30470" y="1274"/>
                  </a:lnTo>
                  <a:lnTo>
                    <a:pt x="29498" y="1535"/>
                  </a:lnTo>
                  <a:lnTo>
                    <a:pt x="28539" y="1822"/>
                  </a:lnTo>
                  <a:lnTo>
                    <a:pt x="27594" y="2124"/>
                  </a:lnTo>
                  <a:lnTo>
                    <a:pt x="26663" y="2466"/>
                  </a:lnTo>
                  <a:lnTo>
                    <a:pt x="25732" y="2808"/>
                  </a:lnTo>
                  <a:lnTo>
                    <a:pt x="24814" y="3192"/>
                  </a:lnTo>
                  <a:lnTo>
                    <a:pt x="23911" y="3589"/>
                  </a:lnTo>
                  <a:lnTo>
                    <a:pt x="23007" y="4000"/>
                  </a:lnTo>
                  <a:lnTo>
                    <a:pt x="22130" y="4438"/>
                  </a:lnTo>
                  <a:lnTo>
                    <a:pt x="21268" y="4903"/>
                  </a:lnTo>
                  <a:lnTo>
                    <a:pt x="20405" y="5383"/>
                  </a:lnTo>
                  <a:lnTo>
                    <a:pt x="19556" y="5876"/>
                  </a:lnTo>
                  <a:lnTo>
                    <a:pt x="18734" y="6396"/>
                  </a:lnTo>
                  <a:lnTo>
                    <a:pt x="17912" y="6930"/>
                  </a:lnTo>
                  <a:lnTo>
                    <a:pt x="17104" y="7492"/>
                  </a:lnTo>
                  <a:lnTo>
                    <a:pt x="16324" y="8067"/>
                  </a:lnTo>
                  <a:lnTo>
                    <a:pt x="15543" y="8656"/>
                  </a:lnTo>
                  <a:lnTo>
                    <a:pt x="14790" y="9272"/>
                  </a:lnTo>
                  <a:lnTo>
                    <a:pt x="14037" y="9902"/>
                  </a:lnTo>
                  <a:lnTo>
                    <a:pt x="13311" y="10545"/>
                  </a:lnTo>
                  <a:lnTo>
                    <a:pt x="12599" y="11217"/>
                  </a:lnTo>
                  <a:lnTo>
                    <a:pt x="11901" y="11888"/>
                  </a:lnTo>
                  <a:lnTo>
                    <a:pt x="11216" y="12586"/>
                  </a:lnTo>
                  <a:lnTo>
                    <a:pt x="10559" y="13312"/>
                  </a:lnTo>
                  <a:lnTo>
                    <a:pt x="9901" y="14038"/>
                  </a:lnTo>
                  <a:lnTo>
                    <a:pt x="9271" y="14777"/>
                  </a:lnTo>
                  <a:lnTo>
                    <a:pt x="8669" y="15544"/>
                  </a:lnTo>
                  <a:lnTo>
                    <a:pt x="8066" y="16311"/>
                  </a:lnTo>
                  <a:lnTo>
                    <a:pt x="7491" y="17105"/>
                  </a:lnTo>
                  <a:lnTo>
                    <a:pt x="6943" y="17913"/>
                  </a:lnTo>
                  <a:lnTo>
                    <a:pt x="6396" y="18721"/>
                  </a:lnTo>
                  <a:lnTo>
                    <a:pt x="5889" y="19556"/>
                  </a:lnTo>
                  <a:lnTo>
                    <a:pt x="5382" y="20405"/>
                  </a:lnTo>
                  <a:lnTo>
                    <a:pt x="4903" y="21254"/>
                  </a:lnTo>
                  <a:lnTo>
                    <a:pt x="4451" y="22131"/>
                  </a:lnTo>
                  <a:lnTo>
                    <a:pt x="4013" y="23007"/>
                  </a:lnTo>
                  <a:lnTo>
                    <a:pt x="3588" y="23897"/>
                  </a:lnTo>
                  <a:lnTo>
                    <a:pt x="3191" y="24801"/>
                  </a:lnTo>
                  <a:lnTo>
                    <a:pt x="2821" y="25719"/>
                  </a:lnTo>
                  <a:lnTo>
                    <a:pt x="2465" y="26650"/>
                  </a:lnTo>
                  <a:lnTo>
                    <a:pt x="2137" y="27595"/>
                  </a:lnTo>
                  <a:lnTo>
                    <a:pt x="1822" y="28540"/>
                  </a:lnTo>
                  <a:lnTo>
                    <a:pt x="1548" y="29498"/>
                  </a:lnTo>
                  <a:lnTo>
                    <a:pt x="1274" y="30471"/>
                  </a:lnTo>
                  <a:lnTo>
                    <a:pt x="1041" y="31443"/>
                  </a:lnTo>
                  <a:lnTo>
                    <a:pt x="822" y="32429"/>
                  </a:lnTo>
                  <a:lnTo>
                    <a:pt x="630" y="33429"/>
                  </a:lnTo>
                  <a:lnTo>
                    <a:pt x="466" y="34428"/>
                  </a:lnTo>
                  <a:lnTo>
                    <a:pt x="329" y="35442"/>
                  </a:lnTo>
                  <a:lnTo>
                    <a:pt x="206" y="36469"/>
                  </a:lnTo>
                  <a:lnTo>
                    <a:pt x="124" y="37496"/>
                  </a:lnTo>
                  <a:lnTo>
                    <a:pt x="55" y="38523"/>
                  </a:lnTo>
                  <a:lnTo>
                    <a:pt x="14" y="39577"/>
                  </a:lnTo>
                  <a:lnTo>
                    <a:pt x="0" y="40618"/>
                  </a:lnTo>
                  <a:lnTo>
                    <a:pt x="14" y="41673"/>
                  </a:lnTo>
                  <a:lnTo>
                    <a:pt x="55" y="42713"/>
                  </a:lnTo>
                  <a:lnTo>
                    <a:pt x="124" y="43740"/>
                  </a:lnTo>
                  <a:lnTo>
                    <a:pt x="206" y="44781"/>
                  </a:lnTo>
                  <a:lnTo>
                    <a:pt x="329" y="45795"/>
                  </a:lnTo>
                  <a:lnTo>
                    <a:pt x="466" y="46808"/>
                  </a:lnTo>
                  <a:lnTo>
                    <a:pt x="630" y="47808"/>
                  </a:lnTo>
                  <a:lnTo>
                    <a:pt x="822" y="48807"/>
                  </a:lnTo>
                  <a:lnTo>
                    <a:pt x="1041" y="49793"/>
                  </a:lnTo>
                  <a:lnTo>
                    <a:pt x="1274" y="50779"/>
                  </a:lnTo>
                  <a:lnTo>
                    <a:pt x="1548" y="51752"/>
                  </a:lnTo>
                  <a:lnTo>
                    <a:pt x="1822" y="52710"/>
                  </a:lnTo>
                  <a:lnTo>
                    <a:pt x="2137" y="53655"/>
                  </a:lnTo>
                  <a:lnTo>
                    <a:pt x="2465" y="54600"/>
                  </a:lnTo>
                  <a:lnTo>
                    <a:pt x="2821" y="55518"/>
                  </a:lnTo>
                  <a:lnTo>
                    <a:pt x="3191" y="56435"/>
                  </a:lnTo>
                  <a:lnTo>
                    <a:pt x="3588" y="57339"/>
                  </a:lnTo>
                  <a:lnTo>
                    <a:pt x="4013" y="58243"/>
                  </a:lnTo>
                  <a:lnTo>
                    <a:pt x="4451" y="59119"/>
                  </a:lnTo>
                  <a:lnTo>
                    <a:pt x="4903" y="59996"/>
                  </a:lnTo>
                  <a:lnTo>
                    <a:pt x="5382" y="60845"/>
                  </a:lnTo>
                  <a:lnTo>
                    <a:pt x="5889" y="61694"/>
                  </a:lnTo>
                  <a:lnTo>
                    <a:pt x="6396" y="62529"/>
                  </a:lnTo>
                  <a:lnTo>
                    <a:pt x="6943" y="63337"/>
                  </a:lnTo>
                  <a:lnTo>
                    <a:pt x="7491" y="64145"/>
                  </a:lnTo>
                  <a:lnTo>
                    <a:pt x="8066" y="64939"/>
                  </a:lnTo>
                  <a:lnTo>
                    <a:pt x="8669" y="65706"/>
                  </a:lnTo>
                  <a:lnTo>
                    <a:pt x="9271" y="66473"/>
                  </a:lnTo>
                  <a:lnTo>
                    <a:pt x="9901" y="67212"/>
                  </a:lnTo>
                  <a:lnTo>
                    <a:pt x="10559" y="67938"/>
                  </a:lnTo>
                  <a:lnTo>
                    <a:pt x="11216" y="68650"/>
                  </a:lnTo>
                  <a:lnTo>
                    <a:pt x="11901" y="69349"/>
                  </a:lnTo>
                  <a:lnTo>
                    <a:pt x="12599" y="70033"/>
                  </a:lnTo>
                  <a:lnTo>
                    <a:pt x="13311" y="70705"/>
                  </a:lnTo>
                  <a:lnTo>
                    <a:pt x="14037" y="71348"/>
                  </a:lnTo>
                  <a:lnTo>
                    <a:pt x="14790" y="71978"/>
                  </a:lnTo>
                  <a:lnTo>
                    <a:pt x="15543" y="72594"/>
                  </a:lnTo>
                  <a:lnTo>
                    <a:pt x="16324" y="73183"/>
                  </a:lnTo>
                  <a:lnTo>
                    <a:pt x="17104" y="73758"/>
                  </a:lnTo>
                  <a:lnTo>
                    <a:pt x="17912" y="74320"/>
                  </a:lnTo>
                  <a:lnTo>
                    <a:pt x="18734" y="74854"/>
                  </a:lnTo>
                  <a:lnTo>
                    <a:pt x="19556" y="75374"/>
                  </a:lnTo>
                  <a:lnTo>
                    <a:pt x="20405" y="75867"/>
                  </a:lnTo>
                  <a:lnTo>
                    <a:pt x="21268" y="76347"/>
                  </a:lnTo>
                  <a:lnTo>
                    <a:pt x="22130" y="76812"/>
                  </a:lnTo>
                  <a:lnTo>
                    <a:pt x="23007" y="77250"/>
                  </a:lnTo>
                  <a:lnTo>
                    <a:pt x="23911" y="77661"/>
                  </a:lnTo>
                  <a:lnTo>
                    <a:pt x="24814" y="78058"/>
                  </a:lnTo>
                  <a:lnTo>
                    <a:pt x="25732" y="78442"/>
                  </a:lnTo>
                  <a:lnTo>
                    <a:pt x="26663" y="78784"/>
                  </a:lnTo>
                  <a:lnTo>
                    <a:pt x="27594" y="79126"/>
                  </a:lnTo>
                  <a:lnTo>
                    <a:pt x="28539" y="79428"/>
                  </a:lnTo>
                  <a:lnTo>
                    <a:pt x="29498" y="79715"/>
                  </a:lnTo>
                  <a:lnTo>
                    <a:pt x="30470" y="79976"/>
                  </a:lnTo>
                  <a:lnTo>
                    <a:pt x="31456" y="80208"/>
                  </a:lnTo>
                  <a:lnTo>
                    <a:pt x="32442" y="80427"/>
                  </a:lnTo>
                  <a:lnTo>
                    <a:pt x="33428" y="80619"/>
                  </a:lnTo>
                  <a:lnTo>
                    <a:pt x="34441" y="80783"/>
                  </a:lnTo>
                  <a:lnTo>
                    <a:pt x="35455" y="80934"/>
                  </a:lnTo>
                  <a:lnTo>
                    <a:pt x="36468" y="81044"/>
                  </a:lnTo>
                  <a:lnTo>
                    <a:pt x="37495" y="81140"/>
                  </a:lnTo>
                  <a:lnTo>
                    <a:pt x="38536" y="81208"/>
                  </a:lnTo>
                  <a:lnTo>
                    <a:pt x="39577" y="81235"/>
                  </a:lnTo>
                  <a:lnTo>
                    <a:pt x="40631" y="81249"/>
                  </a:lnTo>
                  <a:lnTo>
                    <a:pt x="41672" y="81235"/>
                  </a:lnTo>
                  <a:lnTo>
                    <a:pt x="42713" y="81208"/>
                  </a:lnTo>
                  <a:lnTo>
                    <a:pt x="43753" y="81140"/>
                  </a:lnTo>
                  <a:lnTo>
                    <a:pt x="44781" y="81044"/>
                  </a:lnTo>
                  <a:lnTo>
                    <a:pt x="45808" y="80934"/>
                  </a:lnTo>
                  <a:lnTo>
                    <a:pt x="46821" y="80783"/>
                  </a:lnTo>
                  <a:lnTo>
                    <a:pt x="47821" y="80619"/>
                  </a:lnTo>
                  <a:lnTo>
                    <a:pt x="48820" y="80427"/>
                  </a:lnTo>
                  <a:lnTo>
                    <a:pt x="49806" y="80208"/>
                  </a:lnTo>
                  <a:lnTo>
                    <a:pt x="50779" y="79976"/>
                  </a:lnTo>
                  <a:lnTo>
                    <a:pt x="51751" y="79715"/>
                  </a:lnTo>
                  <a:lnTo>
                    <a:pt x="52709" y="79428"/>
                  </a:lnTo>
                  <a:lnTo>
                    <a:pt x="53654" y="79126"/>
                  </a:lnTo>
                  <a:lnTo>
                    <a:pt x="54599" y="78784"/>
                  </a:lnTo>
                  <a:lnTo>
                    <a:pt x="55530" y="78442"/>
                  </a:lnTo>
                  <a:lnTo>
                    <a:pt x="56448" y="78058"/>
                  </a:lnTo>
                  <a:lnTo>
                    <a:pt x="57352" y="77661"/>
                  </a:lnTo>
                  <a:lnTo>
                    <a:pt x="58242" y="77250"/>
                  </a:lnTo>
                  <a:lnTo>
                    <a:pt x="59132" y="76812"/>
                  </a:lnTo>
                  <a:lnTo>
                    <a:pt x="59995" y="76347"/>
                  </a:lnTo>
                  <a:lnTo>
                    <a:pt x="60858" y="75867"/>
                  </a:lnTo>
                  <a:lnTo>
                    <a:pt x="61693" y="75374"/>
                  </a:lnTo>
                  <a:lnTo>
                    <a:pt x="62528" y="74854"/>
                  </a:lnTo>
                  <a:lnTo>
                    <a:pt x="63350" y="74320"/>
                  </a:lnTo>
                  <a:lnTo>
                    <a:pt x="64144" y="73758"/>
                  </a:lnTo>
                  <a:lnTo>
                    <a:pt x="64938" y="73183"/>
                  </a:lnTo>
                  <a:lnTo>
                    <a:pt x="65719" y="72594"/>
                  </a:lnTo>
                  <a:lnTo>
                    <a:pt x="66472" y="71978"/>
                  </a:lnTo>
                  <a:lnTo>
                    <a:pt x="67225" y="71348"/>
                  </a:lnTo>
                  <a:lnTo>
                    <a:pt x="67951" y="70705"/>
                  </a:lnTo>
                  <a:lnTo>
                    <a:pt x="68663" y="70033"/>
                  </a:lnTo>
                  <a:lnTo>
                    <a:pt x="69362" y="69349"/>
                  </a:lnTo>
                  <a:lnTo>
                    <a:pt x="70046" y="68650"/>
                  </a:lnTo>
                  <a:lnTo>
                    <a:pt x="70704" y="67938"/>
                  </a:lnTo>
                  <a:lnTo>
                    <a:pt x="71347" y="67212"/>
                  </a:lnTo>
                  <a:lnTo>
                    <a:pt x="71977" y="66473"/>
                  </a:lnTo>
                  <a:lnTo>
                    <a:pt x="72594" y="65706"/>
                  </a:lnTo>
                  <a:lnTo>
                    <a:pt x="73182" y="64939"/>
                  </a:lnTo>
                  <a:lnTo>
                    <a:pt x="73758" y="64145"/>
                  </a:lnTo>
                  <a:lnTo>
                    <a:pt x="74319" y="63337"/>
                  </a:lnTo>
                  <a:lnTo>
                    <a:pt x="74853" y="62529"/>
                  </a:lnTo>
                  <a:lnTo>
                    <a:pt x="75373" y="61694"/>
                  </a:lnTo>
                  <a:lnTo>
                    <a:pt x="75880" y="60845"/>
                  </a:lnTo>
                  <a:lnTo>
                    <a:pt x="76359" y="59996"/>
                  </a:lnTo>
                  <a:lnTo>
                    <a:pt x="76811" y="59119"/>
                  </a:lnTo>
                  <a:lnTo>
                    <a:pt x="77250" y="58243"/>
                  </a:lnTo>
                  <a:lnTo>
                    <a:pt x="77674" y="57339"/>
                  </a:lnTo>
                  <a:lnTo>
                    <a:pt x="78071" y="56435"/>
                  </a:lnTo>
                  <a:lnTo>
                    <a:pt x="78441" y="55518"/>
                  </a:lnTo>
                  <a:lnTo>
                    <a:pt x="78797" y="54600"/>
                  </a:lnTo>
                  <a:lnTo>
                    <a:pt x="79126" y="53655"/>
                  </a:lnTo>
                  <a:lnTo>
                    <a:pt x="79427" y="52710"/>
                  </a:lnTo>
                  <a:lnTo>
                    <a:pt x="79715" y="51752"/>
                  </a:lnTo>
                  <a:lnTo>
                    <a:pt x="79975" y="50779"/>
                  </a:lnTo>
                  <a:lnTo>
                    <a:pt x="80221" y="49793"/>
                  </a:lnTo>
                  <a:lnTo>
                    <a:pt x="80440" y="48807"/>
                  </a:lnTo>
                  <a:lnTo>
                    <a:pt x="80618" y="47808"/>
                  </a:lnTo>
                  <a:lnTo>
                    <a:pt x="80796" y="46808"/>
                  </a:lnTo>
                  <a:lnTo>
                    <a:pt x="80933" y="45795"/>
                  </a:lnTo>
                  <a:lnTo>
                    <a:pt x="81043" y="44781"/>
                  </a:lnTo>
                  <a:lnTo>
                    <a:pt x="81139" y="43740"/>
                  </a:lnTo>
                  <a:lnTo>
                    <a:pt x="81207" y="42713"/>
                  </a:lnTo>
                  <a:lnTo>
                    <a:pt x="81248" y="41673"/>
                  </a:lnTo>
                  <a:lnTo>
                    <a:pt x="81262" y="40618"/>
                  </a:lnTo>
                  <a:lnTo>
                    <a:pt x="81248" y="39577"/>
                  </a:lnTo>
                  <a:lnTo>
                    <a:pt x="81207" y="38523"/>
                  </a:lnTo>
                  <a:lnTo>
                    <a:pt x="81139" y="37496"/>
                  </a:lnTo>
                  <a:lnTo>
                    <a:pt x="81043" y="36469"/>
                  </a:lnTo>
                  <a:lnTo>
                    <a:pt x="80933" y="35442"/>
                  </a:lnTo>
                  <a:lnTo>
                    <a:pt x="80796" y="34428"/>
                  </a:lnTo>
                  <a:lnTo>
                    <a:pt x="80618" y="33429"/>
                  </a:lnTo>
                  <a:lnTo>
                    <a:pt x="80440" y="32429"/>
                  </a:lnTo>
                  <a:lnTo>
                    <a:pt x="80221" y="31443"/>
                  </a:lnTo>
                  <a:lnTo>
                    <a:pt x="79975" y="30471"/>
                  </a:lnTo>
                  <a:lnTo>
                    <a:pt x="79715" y="29498"/>
                  </a:lnTo>
                  <a:lnTo>
                    <a:pt x="79427" y="28540"/>
                  </a:lnTo>
                  <a:lnTo>
                    <a:pt x="79126" y="27595"/>
                  </a:lnTo>
                  <a:lnTo>
                    <a:pt x="78797" y="26650"/>
                  </a:lnTo>
                  <a:lnTo>
                    <a:pt x="78441" y="25719"/>
                  </a:lnTo>
                  <a:lnTo>
                    <a:pt x="78071" y="24801"/>
                  </a:lnTo>
                  <a:lnTo>
                    <a:pt x="77674" y="23897"/>
                  </a:lnTo>
                  <a:lnTo>
                    <a:pt x="77250" y="23007"/>
                  </a:lnTo>
                  <a:lnTo>
                    <a:pt x="76811" y="22131"/>
                  </a:lnTo>
                  <a:lnTo>
                    <a:pt x="76359" y="21254"/>
                  </a:lnTo>
                  <a:lnTo>
                    <a:pt x="75880" y="20405"/>
                  </a:lnTo>
                  <a:lnTo>
                    <a:pt x="75373" y="19556"/>
                  </a:lnTo>
                  <a:lnTo>
                    <a:pt x="74853" y="18721"/>
                  </a:lnTo>
                  <a:lnTo>
                    <a:pt x="74319" y="17913"/>
                  </a:lnTo>
                  <a:lnTo>
                    <a:pt x="73758" y="17105"/>
                  </a:lnTo>
                  <a:lnTo>
                    <a:pt x="73182" y="16311"/>
                  </a:lnTo>
                  <a:lnTo>
                    <a:pt x="72594" y="15544"/>
                  </a:lnTo>
                  <a:lnTo>
                    <a:pt x="71977" y="14777"/>
                  </a:lnTo>
                  <a:lnTo>
                    <a:pt x="71347" y="14038"/>
                  </a:lnTo>
                  <a:lnTo>
                    <a:pt x="70704" y="13312"/>
                  </a:lnTo>
                  <a:lnTo>
                    <a:pt x="70046" y="12586"/>
                  </a:lnTo>
                  <a:lnTo>
                    <a:pt x="69362" y="11888"/>
                  </a:lnTo>
                  <a:lnTo>
                    <a:pt x="68663" y="11217"/>
                  </a:lnTo>
                  <a:lnTo>
                    <a:pt x="67951" y="10545"/>
                  </a:lnTo>
                  <a:lnTo>
                    <a:pt x="67225" y="9902"/>
                  </a:lnTo>
                  <a:lnTo>
                    <a:pt x="66472" y="9272"/>
                  </a:lnTo>
                  <a:lnTo>
                    <a:pt x="65719" y="8656"/>
                  </a:lnTo>
                  <a:lnTo>
                    <a:pt x="64938" y="8067"/>
                  </a:lnTo>
                  <a:lnTo>
                    <a:pt x="64144" y="7492"/>
                  </a:lnTo>
                  <a:lnTo>
                    <a:pt x="63350" y="6930"/>
                  </a:lnTo>
                  <a:lnTo>
                    <a:pt x="62528" y="6396"/>
                  </a:lnTo>
                  <a:lnTo>
                    <a:pt x="61693" y="5876"/>
                  </a:lnTo>
                  <a:lnTo>
                    <a:pt x="60858" y="5383"/>
                  </a:lnTo>
                  <a:lnTo>
                    <a:pt x="59995" y="4903"/>
                  </a:lnTo>
                  <a:lnTo>
                    <a:pt x="59132" y="4438"/>
                  </a:lnTo>
                  <a:lnTo>
                    <a:pt x="58242" y="4000"/>
                  </a:lnTo>
                  <a:lnTo>
                    <a:pt x="57352" y="3589"/>
                  </a:lnTo>
                  <a:lnTo>
                    <a:pt x="56448" y="3192"/>
                  </a:lnTo>
                  <a:lnTo>
                    <a:pt x="55530" y="2808"/>
                  </a:lnTo>
                  <a:lnTo>
                    <a:pt x="54599" y="2466"/>
                  </a:lnTo>
                  <a:lnTo>
                    <a:pt x="53654" y="2124"/>
                  </a:lnTo>
                  <a:lnTo>
                    <a:pt x="52709" y="1822"/>
                  </a:lnTo>
                  <a:lnTo>
                    <a:pt x="51751" y="1535"/>
                  </a:lnTo>
                  <a:lnTo>
                    <a:pt x="50779" y="1274"/>
                  </a:lnTo>
                  <a:lnTo>
                    <a:pt x="49806" y="1042"/>
                  </a:lnTo>
                  <a:lnTo>
                    <a:pt x="48820" y="823"/>
                  </a:lnTo>
                  <a:lnTo>
                    <a:pt x="47821" y="631"/>
                  </a:lnTo>
                  <a:lnTo>
                    <a:pt x="46821" y="466"/>
                  </a:lnTo>
                  <a:lnTo>
                    <a:pt x="45808" y="316"/>
                  </a:lnTo>
                  <a:lnTo>
                    <a:pt x="44781" y="206"/>
                  </a:lnTo>
                  <a:lnTo>
                    <a:pt x="43753" y="110"/>
                  </a:lnTo>
                  <a:lnTo>
                    <a:pt x="42713" y="42"/>
                  </a:lnTo>
                  <a:lnTo>
                    <a:pt x="41672" y="15"/>
                  </a:lnTo>
                  <a:lnTo>
                    <a:pt x="406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2992625" y="2194675"/>
              <a:ext cx="1800125" cy="1800500"/>
            </a:xfrm>
            <a:custGeom>
              <a:avLst/>
              <a:gdLst/>
              <a:ahLst/>
              <a:cxnLst/>
              <a:rect l="l" t="t" r="r" b="b"/>
              <a:pathLst>
                <a:path w="72005" h="72020" extrusionOk="0">
                  <a:moveTo>
                    <a:pt x="36742" y="7190"/>
                  </a:moveTo>
                  <a:lnTo>
                    <a:pt x="37481" y="7218"/>
                  </a:lnTo>
                  <a:lnTo>
                    <a:pt x="38207" y="7273"/>
                  </a:lnTo>
                  <a:lnTo>
                    <a:pt x="38946" y="7341"/>
                  </a:lnTo>
                  <a:lnTo>
                    <a:pt x="39659" y="7423"/>
                  </a:lnTo>
                  <a:lnTo>
                    <a:pt x="40384" y="7519"/>
                  </a:lnTo>
                  <a:lnTo>
                    <a:pt x="41096" y="7642"/>
                  </a:lnTo>
                  <a:lnTo>
                    <a:pt x="41795" y="7779"/>
                  </a:lnTo>
                  <a:lnTo>
                    <a:pt x="42493" y="7930"/>
                  </a:lnTo>
                  <a:lnTo>
                    <a:pt x="43192" y="8094"/>
                  </a:lnTo>
                  <a:lnTo>
                    <a:pt x="43876" y="8286"/>
                  </a:lnTo>
                  <a:lnTo>
                    <a:pt x="44561" y="8491"/>
                  </a:lnTo>
                  <a:lnTo>
                    <a:pt x="45232" y="8710"/>
                  </a:lnTo>
                  <a:lnTo>
                    <a:pt x="45903" y="8943"/>
                  </a:lnTo>
                  <a:lnTo>
                    <a:pt x="46560" y="9190"/>
                  </a:lnTo>
                  <a:lnTo>
                    <a:pt x="47204" y="9450"/>
                  </a:lnTo>
                  <a:lnTo>
                    <a:pt x="47848" y="9738"/>
                  </a:lnTo>
                  <a:lnTo>
                    <a:pt x="48478" y="10039"/>
                  </a:lnTo>
                  <a:lnTo>
                    <a:pt x="49108" y="10340"/>
                  </a:lnTo>
                  <a:lnTo>
                    <a:pt x="49724" y="10669"/>
                  </a:lnTo>
                  <a:lnTo>
                    <a:pt x="50340" y="11011"/>
                  </a:lnTo>
                  <a:lnTo>
                    <a:pt x="50929" y="11367"/>
                  </a:lnTo>
                  <a:lnTo>
                    <a:pt x="51518" y="11737"/>
                  </a:lnTo>
                  <a:lnTo>
                    <a:pt x="52107" y="12120"/>
                  </a:lnTo>
                  <a:lnTo>
                    <a:pt x="52668" y="12517"/>
                  </a:lnTo>
                  <a:lnTo>
                    <a:pt x="53230" y="12928"/>
                  </a:lnTo>
                  <a:lnTo>
                    <a:pt x="53777" y="13339"/>
                  </a:lnTo>
                  <a:lnTo>
                    <a:pt x="54325" y="13777"/>
                  </a:lnTo>
                  <a:lnTo>
                    <a:pt x="54845" y="14229"/>
                  </a:lnTo>
                  <a:lnTo>
                    <a:pt x="55366" y="14681"/>
                  </a:lnTo>
                  <a:lnTo>
                    <a:pt x="55872" y="15160"/>
                  </a:lnTo>
                  <a:lnTo>
                    <a:pt x="56365" y="15640"/>
                  </a:lnTo>
                  <a:lnTo>
                    <a:pt x="56858" y="16133"/>
                  </a:lnTo>
                  <a:lnTo>
                    <a:pt x="57324" y="16639"/>
                  </a:lnTo>
                  <a:lnTo>
                    <a:pt x="57790" y="17160"/>
                  </a:lnTo>
                  <a:lnTo>
                    <a:pt x="58228" y="17694"/>
                  </a:lnTo>
                  <a:lnTo>
                    <a:pt x="58666" y="18228"/>
                  </a:lnTo>
                  <a:lnTo>
                    <a:pt x="59091" y="18776"/>
                  </a:lnTo>
                  <a:lnTo>
                    <a:pt x="59501" y="19337"/>
                  </a:lnTo>
                  <a:lnTo>
                    <a:pt x="59899" y="19912"/>
                  </a:lnTo>
                  <a:lnTo>
                    <a:pt x="60282" y="20488"/>
                  </a:lnTo>
                  <a:lnTo>
                    <a:pt x="60652" y="21076"/>
                  </a:lnTo>
                  <a:lnTo>
                    <a:pt x="60994" y="21679"/>
                  </a:lnTo>
                  <a:lnTo>
                    <a:pt x="61336" y="22281"/>
                  </a:lnTo>
                  <a:lnTo>
                    <a:pt x="61665" y="22898"/>
                  </a:lnTo>
                  <a:lnTo>
                    <a:pt x="61980" y="23528"/>
                  </a:lnTo>
                  <a:lnTo>
                    <a:pt x="62268" y="24158"/>
                  </a:lnTo>
                  <a:lnTo>
                    <a:pt x="62555" y="24801"/>
                  </a:lnTo>
                  <a:lnTo>
                    <a:pt x="62815" y="25459"/>
                  </a:lnTo>
                  <a:lnTo>
                    <a:pt x="63076" y="26116"/>
                  </a:lnTo>
                  <a:lnTo>
                    <a:pt x="63308" y="26773"/>
                  </a:lnTo>
                  <a:lnTo>
                    <a:pt x="63528" y="27458"/>
                  </a:lnTo>
                  <a:lnTo>
                    <a:pt x="63733" y="28129"/>
                  </a:lnTo>
                  <a:lnTo>
                    <a:pt x="63911" y="28814"/>
                  </a:lnTo>
                  <a:lnTo>
                    <a:pt x="64089" y="29512"/>
                  </a:lnTo>
                  <a:lnTo>
                    <a:pt x="64240" y="30210"/>
                  </a:lnTo>
                  <a:lnTo>
                    <a:pt x="64377" y="30923"/>
                  </a:lnTo>
                  <a:lnTo>
                    <a:pt x="64486" y="31635"/>
                  </a:lnTo>
                  <a:lnTo>
                    <a:pt x="64596" y="32347"/>
                  </a:lnTo>
                  <a:lnTo>
                    <a:pt x="64678" y="33073"/>
                  </a:lnTo>
                  <a:lnTo>
                    <a:pt x="64746" y="33798"/>
                  </a:lnTo>
                  <a:lnTo>
                    <a:pt x="64787" y="34538"/>
                  </a:lnTo>
                  <a:lnTo>
                    <a:pt x="64815" y="35277"/>
                  </a:lnTo>
                  <a:lnTo>
                    <a:pt x="64829" y="36017"/>
                  </a:lnTo>
                  <a:lnTo>
                    <a:pt x="64815" y="36756"/>
                  </a:lnTo>
                  <a:lnTo>
                    <a:pt x="64787" y="37496"/>
                  </a:lnTo>
                  <a:lnTo>
                    <a:pt x="64746" y="38222"/>
                  </a:lnTo>
                  <a:lnTo>
                    <a:pt x="64678" y="38961"/>
                  </a:lnTo>
                  <a:lnTo>
                    <a:pt x="64596" y="39673"/>
                  </a:lnTo>
                  <a:lnTo>
                    <a:pt x="64486" y="40399"/>
                  </a:lnTo>
                  <a:lnTo>
                    <a:pt x="64377" y="41111"/>
                  </a:lnTo>
                  <a:lnTo>
                    <a:pt x="64240" y="41810"/>
                  </a:lnTo>
                  <a:lnTo>
                    <a:pt x="64089" y="42508"/>
                  </a:lnTo>
                  <a:lnTo>
                    <a:pt x="63911" y="43206"/>
                  </a:lnTo>
                  <a:lnTo>
                    <a:pt x="63733" y="43891"/>
                  </a:lnTo>
                  <a:lnTo>
                    <a:pt x="63528" y="44576"/>
                  </a:lnTo>
                  <a:lnTo>
                    <a:pt x="63308" y="45247"/>
                  </a:lnTo>
                  <a:lnTo>
                    <a:pt x="63076" y="45904"/>
                  </a:lnTo>
                  <a:lnTo>
                    <a:pt x="62815" y="46561"/>
                  </a:lnTo>
                  <a:lnTo>
                    <a:pt x="62555" y="47219"/>
                  </a:lnTo>
                  <a:lnTo>
                    <a:pt x="62268" y="47862"/>
                  </a:lnTo>
                  <a:lnTo>
                    <a:pt x="61980" y="48492"/>
                  </a:lnTo>
                  <a:lnTo>
                    <a:pt x="61665" y="49122"/>
                  </a:lnTo>
                  <a:lnTo>
                    <a:pt x="61336" y="49739"/>
                  </a:lnTo>
                  <a:lnTo>
                    <a:pt x="60994" y="50341"/>
                  </a:lnTo>
                  <a:lnTo>
                    <a:pt x="60652" y="50944"/>
                  </a:lnTo>
                  <a:lnTo>
                    <a:pt x="60282" y="51532"/>
                  </a:lnTo>
                  <a:lnTo>
                    <a:pt x="59899" y="52108"/>
                  </a:lnTo>
                  <a:lnTo>
                    <a:pt x="59501" y="52683"/>
                  </a:lnTo>
                  <a:lnTo>
                    <a:pt x="59091" y="53244"/>
                  </a:lnTo>
                  <a:lnTo>
                    <a:pt x="58666" y="53792"/>
                  </a:lnTo>
                  <a:lnTo>
                    <a:pt x="58228" y="54326"/>
                  </a:lnTo>
                  <a:lnTo>
                    <a:pt x="57790" y="54860"/>
                  </a:lnTo>
                  <a:lnTo>
                    <a:pt x="57324" y="55381"/>
                  </a:lnTo>
                  <a:lnTo>
                    <a:pt x="56858" y="55887"/>
                  </a:lnTo>
                  <a:lnTo>
                    <a:pt x="56365" y="56380"/>
                  </a:lnTo>
                  <a:lnTo>
                    <a:pt x="55872" y="56860"/>
                  </a:lnTo>
                  <a:lnTo>
                    <a:pt x="55366" y="57325"/>
                  </a:lnTo>
                  <a:lnTo>
                    <a:pt x="54845" y="57791"/>
                  </a:lnTo>
                  <a:lnTo>
                    <a:pt x="54325" y="58243"/>
                  </a:lnTo>
                  <a:lnTo>
                    <a:pt x="53777" y="58667"/>
                  </a:lnTo>
                  <a:lnTo>
                    <a:pt x="53230" y="59092"/>
                  </a:lnTo>
                  <a:lnTo>
                    <a:pt x="52668" y="59503"/>
                  </a:lnTo>
                  <a:lnTo>
                    <a:pt x="52107" y="59900"/>
                  </a:lnTo>
                  <a:lnTo>
                    <a:pt x="51518" y="60283"/>
                  </a:lnTo>
                  <a:lnTo>
                    <a:pt x="50929" y="60653"/>
                  </a:lnTo>
                  <a:lnTo>
                    <a:pt x="50340" y="60995"/>
                  </a:lnTo>
                  <a:lnTo>
                    <a:pt x="49724" y="61338"/>
                  </a:lnTo>
                  <a:lnTo>
                    <a:pt x="49108" y="61666"/>
                  </a:lnTo>
                  <a:lnTo>
                    <a:pt x="48478" y="61981"/>
                  </a:lnTo>
                  <a:lnTo>
                    <a:pt x="47848" y="62269"/>
                  </a:lnTo>
                  <a:lnTo>
                    <a:pt x="47204" y="62556"/>
                  </a:lnTo>
                  <a:lnTo>
                    <a:pt x="46560" y="62817"/>
                  </a:lnTo>
                  <a:lnTo>
                    <a:pt x="45903" y="63077"/>
                  </a:lnTo>
                  <a:lnTo>
                    <a:pt x="45232" y="63310"/>
                  </a:lnTo>
                  <a:lnTo>
                    <a:pt x="44561" y="63529"/>
                  </a:lnTo>
                  <a:lnTo>
                    <a:pt x="43876" y="63734"/>
                  </a:lnTo>
                  <a:lnTo>
                    <a:pt x="43192" y="63912"/>
                  </a:lnTo>
                  <a:lnTo>
                    <a:pt x="42493" y="64090"/>
                  </a:lnTo>
                  <a:lnTo>
                    <a:pt x="41795" y="64241"/>
                  </a:lnTo>
                  <a:lnTo>
                    <a:pt x="41096" y="64378"/>
                  </a:lnTo>
                  <a:lnTo>
                    <a:pt x="40384" y="64487"/>
                  </a:lnTo>
                  <a:lnTo>
                    <a:pt x="39659" y="64597"/>
                  </a:lnTo>
                  <a:lnTo>
                    <a:pt x="38946" y="64679"/>
                  </a:lnTo>
                  <a:lnTo>
                    <a:pt x="38207" y="64734"/>
                  </a:lnTo>
                  <a:lnTo>
                    <a:pt x="37481" y="64789"/>
                  </a:lnTo>
                  <a:lnTo>
                    <a:pt x="36742" y="64816"/>
                  </a:lnTo>
                  <a:lnTo>
                    <a:pt x="36002" y="64830"/>
                  </a:lnTo>
                  <a:lnTo>
                    <a:pt x="35249" y="64816"/>
                  </a:lnTo>
                  <a:lnTo>
                    <a:pt x="34509" y="64789"/>
                  </a:lnTo>
                  <a:lnTo>
                    <a:pt x="33784" y="64734"/>
                  </a:lnTo>
                  <a:lnTo>
                    <a:pt x="33058" y="64679"/>
                  </a:lnTo>
                  <a:lnTo>
                    <a:pt x="32332" y="64597"/>
                  </a:lnTo>
                  <a:lnTo>
                    <a:pt x="31620" y="64487"/>
                  </a:lnTo>
                  <a:lnTo>
                    <a:pt x="30908" y="64378"/>
                  </a:lnTo>
                  <a:lnTo>
                    <a:pt x="30196" y="64241"/>
                  </a:lnTo>
                  <a:lnTo>
                    <a:pt x="29497" y="64090"/>
                  </a:lnTo>
                  <a:lnTo>
                    <a:pt x="28799" y="63912"/>
                  </a:lnTo>
                  <a:lnTo>
                    <a:pt x="28114" y="63734"/>
                  </a:lnTo>
                  <a:lnTo>
                    <a:pt x="27443" y="63529"/>
                  </a:lnTo>
                  <a:lnTo>
                    <a:pt x="26772" y="63310"/>
                  </a:lnTo>
                  <a:lnTo>
                    <a:pt x="26101" y="63077"/>
                  </a:lnTo>
                  <a:lnTo>
                    <a:pt x="25444" y="62817"/>
                  </a:lnTo>
                  <a:lnTo>
                    <a:pt x="24800" y="62556"/>
                  </a:lnTo>
                  <a:lnTo>
                    <a:pt x="24157" y="62269"/>
                  </a:lnTo>
                  <a:lnTo>
                    <a:pt x="23513" y="61981"/>
                  </a:lnTo>
                  <a:lnTo>
                    <a:pt x="22897" y="61666"/>
                  </a:lnTo>
                  <a:lnTo>
                    <a:pt x="22281" y="61338"/>
                  </a:lnTo>
                  <a:lnTo>
                    <a:pt x="21664" y="60995"/>
                  </a:lnTo>
                  <a:lnTo>
                    <a:pt x="21075" y="60653"/>
                  </a:lnTo>
                  <a:lnTo>
                    <a:pt x="20487" y="60283"/>
                  </a:lnTo>
                  <a:lnTo>
                    <a:pt x="19898" y="59900"/>
                  </a:lnTo>
                  <a:lnTo>
                    <a:pt x="19336" y="59503"/>
                  </a:lnTo>
                  <a:lnTo>
                    <a:pt x="18775" y="59092"/>
                  </a:lnTo>
                  <a:lnTo>
                    <a:pt x="18227" y="58667"/>
                  </a:lnTo>
                  <a:lnTo>
                    <a:pt x="17679" y="58243"/>
                  </a:lnTo>
                  <a:lnTo>
                    <a:pt x="17159" y="57791"/>
                  </a:lnTo>
                  <a:lnTo>
                    <a:pt x="16639" y="57325"/>
                  </a:lnTo>
                  <a:lnTo>
                    <a:pt x="16132" y="56860"/>
                  </a:lnTo>
                  <a:lnTo>
                    <a:pt x="15639" y="56380"/>
                  </a:lnTo>
                  <a:lnTo>
                    <a:pt x="15146" y="55887"/>
                  </a:lnTo>
                  <a:lnTo>
                    <a:pt x="14680" y="55381"/>
                  </a:lnTo>
                  <a:lnTo>
                    <a:pt x="14215" y="54860"/>
                  </a:lnTo>
                  <a:lnTo>
                    <a:pt x="13776" y="54326"/>
                  </a:lnTo>
                  <a:lnTo>
                    <a:pt x="13338" y="53792"/>
                  </a:lnTo>
                  <a:lnTo>
                    <a:pt x="12914" y="53244"/>
                  </a:lnTo>
                  <a:lnTo>
                    <a:pt x="12503" y="52683"/>
                  </a:lnTo>
                  <a:lnTo>
                    <a:pt x="12119" y="52108"/>
                  </a:lnTo>
                  <a:lnTo>
                    <a:pt x="11736" y="51532"/>
                  </a:lnTo>
                  <a:lnTo>
                    <a:pt x="11366" y="50944"/>
                  </a:lnTo>
                  <a:lnTo>
                    <a:pt x="11010" y="50341"/>
                  </a:lnTo>
                  <a:lnTo>
                    <a:pt x="10668" y="49739"/>
                  </a:lnTo>
                  <a:lnTo>
                    <a:pt x="10339" y="49122"/>
                  </a:lnTo>
                  <a:lnTo>
                    <a:pt x="10038" y="48492"/>
                  </a:lnTo>
                  <a:lnTo>
                    <a:pt x="9737" y="47862"/>
                  </a:lnTo>
                  <a:lnTo>
                    <a:pt x="9449" y="47219"/>
                  </a:lnTo>
                  <a:lnTo>
                    <a:pt x="9189" y="46561"/>
                  </a:lnTo>
                  <a:lnTo>
                    <a:pt x="8942" y="45904"/>
                  </a:lnTo>
                  <a:lnTo>
                    <a:pt x="8710" y="45247"/>
                  </a:lnTo>
                  <a:lnTo>
                    <a:pt x="8490" y="44576"/>
                  </a:lnTo>
                  <a:lnTo>
                    <a:pt x="8285" y="43891"/>
                  </a:lnTo>
                  <a:lnTo>
                    <a:pt x="8093" y="43206"/>
                  </a:lnTo>
                  <a:lnTo>
                    <a:pt x="7929" y="42508"/>
                  </a:lnTo>
                  <a:lnTo>
                    <a:pt x="7778" y="41810"/>
                  </a:lnTo>
                  <a:lnTo>
                    <a:pt x="7641" y="41111"/>
                  </a:lnTo>
                  <a:lnTo>
                    <a:pt x="7518" y="40399"/>
                  </a:lnTo>
                  <a:lnTo>
                    <a:pt x="7422" y="39673"/>
                  </a:lnTo>
                  <a:lnTo>
                    <a:pt x="7340" y="38961"/>
                  </a:lnTo>
                  <a:lnTo>
                    <a:pt x="7272" y="38222"/>
                  </a:lnTo>
                  <a:lnTo>
                    <a:pt x="7231" y="37496"/>
                  </a:lnTo>
                  <a:lnTo>
                    <a:pt x="7203" y="36756"/>
                  </a:lnTo>
                  <a:lnTo>
                    <a:pt x="7189" y="36017"/>
                  </a:lnTo>
                  <a:lnTo>
                    <a:pt x="7203" y="35277"/>
                  </a:lnTo>
                  <a:lnTo>
                    <a:pt x="7231" y="34538"/>
                  </a:lnTo>
                  <a:lnTo>
                    <a:pt x="7272" y="33798"/>
                  </a:lnTo>
                  <a:lnTo>
                    <a:pt x="7340" y="33073"/>
                  </a:lnTo>
                  <a:lnTo>
                    <a:pt x="7422" y="32347"/>
                  </a:lnTo>
                  <a:lnTo>
                    <a:pt x="7518" y="31635"/>
                  </a:lnTo>
                  <a:lnTo>
                    <a:pt x="7641" y="30923"/>
                  </a:lnTo>
                  <a:lnTo>
                    <a:pt x="7778" y="30210"/>
                  </a:lnTo>
                  <a:lnTo>
                    <a:pt x="7929" y="29512"/>
                  </a:lnTo>
                  <a:lnTo>
                    <a:pt x="8093" y="28814"/>
                  </a:lnTo>
                  <a:lnTo>
                    <a:pt x="8285" y="28129"/>
                  </a:lnTo>
                  <a:lnTo>
                    <a:pt x="8490" y="27458"/>
                  </a:lnTo>
                  <a:lnTo>
                    <a:pt x="8710" y="26773"/>
                  </a:lnTo>
                  <a:lnTo>
                    <a:pt x="8942" y="26116"/>
                  </a:lnTo>
                  <a:lnTo>
                    <a:pt x="9189" y="25459"/>
                  </a:lnTo>
                  <a:lnTo>
                    <a:pt x="9449" y="24801"/>
                  </a:lnTo>
                  <a:lnTo>
                    <a:pt x="9737" y="24158"/>
                  </a:lnTo>
                  <a:lnTo>
                    <a:pt x="10038" y="23528"/>
                  </a:lnTo>
                  <a:lnTo>
                    <a:pt x="10339" y="22898"/>
                  </a:lnTo>
                  <a:lnTo>
                    <a:pt x="10668" y="22281"/>
                  </a:lnTo>
                  <a:lnTo>
                    <a:pt x="11010" y="21679"/>
                  </a:lnTo>
                  <a:lnTo>
                    <a:pt x="11366" y="21076"/>
                  </a:lnTo>
                  <a:lnTo>
                    <a:pt x="11736" y="20488"/>
                  </a:lnTo>
                  <a:lnTo>
                    <a:pt x="12119" y="19912"/>
                  </a:lnTo>
                  <a:lnTo>
                    <a:pt x="12503" y="19337"/>
                  </a:lnTo>
                  <a:lnTo>
                    <a:pt x="12914" y="18776"/>
                  </a:lnTo>
                  <a:lnTo>
                    <a:pt x="13338" y="18228"/>
                  </a:lnTo>
                  <a:lnTo>
                    <a:pt x="13776" y="17694"/>
                  </a:lnTo>
                  <a:lnTo>
                    <a:pt x="14215" y="17160"/>
                  </a:lnTo>
                  <a:lnTo>
                    <a:pt x="14680" y="16639"/>
                  </a:lnTo>
                  <a:lnTo>
                    <a:pt x="15146" y="16133"/>
                  </a:lnTo>
                  <a:lnTo>
                    <a:pt x="15639" y="15640"/>
                  </a:lnTo>
                  <a:lnTo>
                    <a:pt x="16132" y="15160"/>
                  </a:lnTo>
                  <a:lnTo>
                    <a:pt x="16639" y="14681"/>
                  </a:lnTo>
                  <a:lnTo>
                    <a:pt x="17159" y="14229"/>
                  </a:lnTo>
                  <a:lnTo>
                    <a:pt x="17679" y="13777"/>
                  </a:lnTo>
                  <a:lnTo>
                    <a:pt x="18227" y="13339"/>
                  </a:lnTo>
                  <a:lnTo>
                    <a:pt x="18775" y="12928"/>
                  </a:lnTo>
                  <a:lnTo>
                    <a:pt x="19336" y="12517"/>
                  </a:lnTo>
                  <a:lnTo>
                    <a:pt x="19898" y="12120"/>
                  </a:lnTo>
                  <a:lnTo>
                    <a:pt x="20487" y="11737"/>
                  </a:lnTo>
                  <a:lnTo>
                    <a:pt x="21075" y="11367"/>
                  </a:lnTo>
                  <a:lnTo>
                    <a:pt x="21664" y="11011"/>
                  </a:lnTo>
                  <a:lnTo>
                    <a:pt x="22281" y="10669"/>
                  </a:lnTo>
                  <a:lnTo>
                    <a:pt x="22897" y="10340"/>
                  </a:lnTo>
                  <a:lnTo>
                    <a:pt x="23513" y="10039"/>
                  </a:lnTo>
                  <a:lnTo>
                    <a:pt x="24157" y="9738"/>
                  </a:lnTo>
                  <a:lnTo>
                    <a:pt x="24800" y="9450"/>
                  </a:lnTo>
                  <a:lnTo>
                    <a:pt x="25444" y="9190"/>
                  </a:lnTo>
                  <a:lnTo>
                    <a:pt x="26101" y="8943"/>
                  </a:lnTo>
                  <a:lnTo>
                    <a:pt x="26772" y="8710"/>
                  </a:lnTo>
                  <a:lnTo>
                    <a:pt x="27443" y="8491"/>
                  </a:lnTo>
                  <a:lnTo>
                    <a:pt x="28114" y="8286"/>
                  </a:lnTo>
                  <a:lnTo>
                    <a:pt x="28799" y="8094"/>
                  </a:lnTo>
                  <a:lnTo>
                    <a:pt x="29497" y="7930"/>
                  </a:lnTo>
                  <a:lnTo>
                    <a:pt x="30196" y="7779"/>
                  </a:lnTo>
                  <a:lnTo>
                    <a:pt x="30908" y="7642"/>
                  </a:lnTo>
                  <a:lnTo>
                    <a:pt x="31620" y="7519"/>
                  </a:lnTo>
                  <a:lnTo>
                    <a:pt x="32332" y="7423"/>
                  </a:lnTo>
                  <a:lnTo>
                    <a:pt x="33058" y="7341"/>
                  </a:lnTo>
                  <a:lnTo>
                    <a:pt x="33784" y="7273"/>
                  </a:lnTo>
                  <a:lnTo>
                    <a:pt x="34509" y="7218"/>
                  </a:lnTo>
                  <a:lnTo>
                    <a:pt x="35249" y="7190"/>
                  </a:lnTo>
                  <a:close/>
                  <a:moveTo>
                    <a:pt x="36002" y="1"/>
                  </a:moveTo>
                  <a:lnTo>
                    <a:pt x="35071" y="15"/>
                  </a:lnTo>
                  <a:lnTo>
                    <a:pt x="34153" y="56"/>
                  </a:lnTo>
                  <a:lnTo>
                    <a:pt x="33236" y="110"/>
                  </a:lnTo>
                  <a:lnTo>
                    <a:pt x="32318" y="193"/>
                  </a:lnTo>
                  <a:lnTo>
                    <a:pt x="31415" y="288"/>
                  </a:lnTo>
                  <a:lnTo>
                    <a:pt x="30524" y="425"/>
                  </a:lnTo>
                  <a:lnTo>
                    <a:pt x="29634" y="562"/>
                  </a:lnTo>
                  <a:lnTo>
                    <a:pt x="28744" y="740"/>
                  </a:lnTo>
                  <a:lnTo>
                    <a:pt x="27881" y="932"/>
                  </a:lnTo>
                  <a:lnTo>
                    <a:pt x="27005" y="1137"/>
                  </a:lnTo>
                  <a:lnTo>
                    <a:pt x="26156" y="1370"/>
                  </a:lnTo>
                  <a:lnTo>
                    <a:pt x="25307" y="1630"/>
                  </a:lnTo>
                  <a:lnTo>
                    <a:pt x="24458" y="1904"/>
                  </a:lnTo>
                  <a:lnTo>
                    <a:pt x="23636" y="2192"/>
                  </a:lnTo>
                  <a:lnTo>
                    <a:pt x="22815" y="2507"/>
                  </a:lnTo>
                  <a:lnTo>
                    <a:pt x="21993" y="2836"/>
                  </a:lnTo>
                  <a:lnTo>
                    <a:pt x="21199" y="3192"/>
                  </a:lnTo>
                  <a:lnTo>
                    <a:pt x="20404" y="3561"/>
                  </a:lnTo>
                  <a:lnTo>
                    <a:pt x="19624" y="3945"/>
                  </a:lnTo>
                  <a:lnTo>
                    <a:pt x="18857" y="4356"/>
                  </a:lnTo>
                  <a:lnTo>
                    <a:pt x="18090" y="4780"/>
                  </a:lnTo>
                  <a:lnTo>
                    <a:pt x="17337" y="5232"/>
                  </a:lnTo>
                  <a:lnTo>
                    <a:pt x="16611" y="5684"/>
                  </a:lnTo>
                  <a:lnTo>
                    <a:pt x="15885" y="6163"/>
                  </a:lnTo>
                  <a:lnTo>
                    <a:pt x="15173" y="6656"/>
                  </a:lnTo>
                  <a:lnTo>
                    <a:pt x="14475" y="7163"/>
                  </a:lnTo>
                  <a:lnTo>
                    <a:pt x="13790" y="7697"/>
                  </a:lnTo>
                  <a:lnTo>
                    <a:pt x="13105" y="8245"/>
                  </a:lnTo>
                  <a:lnTo>
                    <a:pt x="12448" y="8793"/>
                  </a:lnTo>
                  <a:lnTo>
                    <a:pt x="11804" y="9368"/>
                  </a:lnTo>
                  <a:lnTo>
                    <a:pt x="11175" y="9957"/>
                  </a:lnTo>
                  <a:lnTo>
                    <a:pt x="10558" y="10559"/>
                  </a:lnTo>
                  <a:lnTo>
                    <a:pt x="9942" y="11189"/>
                  </a:lnTo>
                  <a:lnTo>
                    <a:pt x="9353" y="11819"/>
                  </a:lnTo>
                  <a:lnTo>
                    <a:pt x="8792" y="12463"/>
                  </a:lnTo>
                  <a:lnTo>
                    <a:pt x="8230" y="13120"/>
                  </a:lnTo>
                  <a:lnTo>
                    <a:pt x="7682" y="13805"/>
                  </a:lnTo>
                  <a:lnTo>
                    <a:pt x="7162" y="14489"/>
                  </a:lnTo>
                  <a:lnTo>
                    <a:pt x="6642" y="15188"/>
                  </a:lnTo>
                  <a:lnTo>
                    <a:pt x="6149" y="15900"/>
                  </a:lnTo>
                  <a:lnTo>
                    <a:pt x="5669" y="16626"/>
                  </a:lnTo>
                  <a:lnTo>
                    <a:pt x="5218" y="17365"/>
                  </a:lnTo>
                  <a:lnTo>
                    <a:pt x="4779" y="18105"/>
                  </a:lnTo>
                  <a:lnTo>
                    <a:pt x="4341" y="18872"/>
                  </a:lnTo>
                  <a:lnTo>
                    <a:pt x="3944" y="19638"/>
                  </a:lnTo>
                  <a:lnTo>
                    <a:pt x="3547" y="20419"/>
                  </a:lnTo>
                  <a:lnTo>
                    <a:pt x="3177" y="21213"/>
                  </a:lnTo>
                  <a:lnTo>
                    <a:pt x="2835" y="22008"/>
                  </a:lnTo>
                  <a:lnTo>
                    <a:pt x="2492" y="22829"/>
                  </a:lnTo>
                  <a:lnTo>
                    <a:pt x="2191" y="23651"/>
                  </a:lnTo>
                  <a:lnTo>
                    <a:pt x="1890" y="24473"/>
                  </a:lnTo>
                  <a:lnTo>
                    <a:pt x="1616" y="25322"/>
                  </a:lnTo>
                  <a:lnTo>
                    <a:pt x="1369" y="26171"/>
                  </a:lnTo>
                  <a:lnTo>
                    <a:pt x="1137" y="27033"/>
                  </a:lnTo>
                  <a:lnTo>
                    <a:pt x="918" y="27896"/>
                  </a:lnTo>
                  <a:lnTo>
                    <a:pt x="726" y="28773"/>
                  </a:lnTo>
                  <a:lnTo>
                    <a:pt x="561" y="29649"/>
                  </a:lnTo>
                  <a:lnTo>
                    <a:pt x="411" y="30539"/>
                  </a:lnTo>
                  <a:lnTo>
                    <a:pt x="288" y="31429"/>
                  </a:lnTo>
                  <a:lnTo>
                    <a:pt x="178" y="32333"/>
                  </a:lnTo>
                  <a:lnTo>
                    <a:pt x="96" y="33251"/>
                  </a:lnTo>
                  <a:lnTo>
                    <a:pt x="41" y="34168"/>
                  </a:lnTo>
                  <a:lnTo>
                    <a:pt x="14" y="35086"/>
                  </a:lnTo>
                  <a:lnTo>
                    <a:pt x="0" y="36017"/>
                  </a:lnTo>
                  <a:lnTo>
                    <a:pt x="14" y="36948"/>
                  </a:lnTo>
                  <a:lnTo>
                    <a:pt x="41" y="37866"/>
                  </a:lnTo>
                  <a:lnTo>
                    <a:pt x="96" y="38783"/>
                  </a:lnTo>
                  <a:lnTo>
                    <a:pt x="178" y="39687"/>
                  </a:lnTo>
                  <a:lnTo>
                    <a:pt x="288" y="40591"/>
                  </a:lnTo>
                  <a:lnTo>
                    <a:pt x="411" y="41495"/>
                  </a:lnTo>
                  <a:lnTo>
                    <a:pt x="561" y="42371"/>
                  </a:lnTo>
                  <a:lnTo>
                    <a:pt x="726" y="43261"/>
                  </a:lnTo>
                  <a:lnTo>
                    <a:pt x="918" y="44138"/>
                  </a:lnTo>
                  <a:lnTo>
                    <a:pt x="1137" y="45000"/>
                  </a:lnTo>
                  <a:lnTo>
                    <a:pt x="1369" y="45863"/>
                  </a:lnTo>
                  <a:lnTo>
                    <a:pt x="1616" y="46712"/>
                  </a:lnTo>
                  <a:lnTo>
                    <a:pt x="1890" y="47547"/>
                  </a:lnTo>
                  <a:lnTo>
                    <a:pt x="2191" y="48383"/>
                  </a:lnTo>
                  <a:lnTo>
                    <a:pt x="2492" y="49204"/>
                  </a:lnTo>
                  <a:lnTo>
                    <a:pt x="2835" y="50012"/>
                  </a:lnTo>
                  <a:lnTo>
                    <a:pt x="3177" y="50807"/>
                  </a:lnTo>
                  <a:lnTo>
                    <a:pt x="3547" y="51601"/>
                  </a:lnTo>
                  <a:lnTo>
                    <a:pt x="3944" y="52382"/>
                  </a:lnTo>
                  <a:lnTo>
                    <a:pt x="4341" y="53162"/>
                  </a:lnTo>
                  <a:lnTo>
                    <a:pt x="4779" y="53915"/>
                  </a:lnTo>
                  <a:lnTo>
                    <a:pt x="5218" y="54668"/>
                  </a:lnTo>
                  <a:lnTo>
                    <a:pt x="5669" y="55394"/>
                  </a:lnTo>
                  <a:lnTo>
                    <a:pt x="6149" y="56120"/>
                  </a:lnTo>
                  <a:lnTo>
                    <a:pt x="6642" y="56832"/>
                  </a:lnTo>
                  <a:lnTo>
                    <a:pt x="7162" y="57531"/>
                  </a:lnTo>
                  <a:lnTo>
                    <a:pt x="7682" y="58229"/>
                  </a:lnTo>
                  <a:lnTo>
                    <a:pt x="8230" y="58900"/>
                  </a:lnTo>
                  <a:lnTo>
                    <a:pt x="8792" y="59557"/>
                  </a:lnTo>
                  <a:lnTo>
                    <a:pt x="9353" y="60201"/>
                  </a:lnTo>
                  <a:lnTo>
                    <a:pt x="9942" y="60831"/>
                  </a:lnTo>
                  <a:lnTo>
                    <a:pt x="10558" y="61461"/>
                  </a:lnTo>
                  <a:lnTo>
                    <a:pt x="11175" y="62063"/>
                  </a:lnTo>
                  <a:lnTo>
                    <a:pt x="11804" y="62652"/>
                  </a:lnTo>
                  <a:lnTo>
                    <a:pt x="12448" y="63227"/>
                  </a:lnTo>
                  <a:lnTo>
                    <a:pt x="13105" y="63775"/>
                  </a:lnTo>
                  <a:lnTo>
                    <a:pt x="13790" y="64323"/>
                  </a:lnTo>
                  <a:lnTo>
                    <a:pt x="14475" y="64857"/>
                  </a:lnTo>
                  <a:lnTo>
                    <a:pt x="15173" y="65364"/>
                  </a:lnTo>
                  <a:lnTo>
                    <a:pt x="15885" y="65857"/>
                  </a:lnTo>
                  <a:lnTo>
                    <a:pt x="16611" y="66336"/>
                  </a:lnTo>
                  <a:lnTo>
                    <a:pt x="17337" y="66788"/>
                  </a:lnTo>
                  <a:lnTo>
                    <a:pt x="18090" y="67240"/>
                  </a:lnTo>
                  <a:lnTo>
                    <a:pt x="18857" y="67664"/>
                  </a:lnTo>
                  <a:lnTo>
                    <a:pt x="19624" y="68075"/>
                  </a:lnTo>
                  <a:lnTo>
                    <a:pt x="20404" y="68459"/>
                  </a:lnTo>
                  <a:lnTo>
                    <a:pt x="21199" y="68828"/>
                  </a:lnTo>
                  <a:lnTo>
                    <a:pt x="21993" y="69184"/>
                  </a:lnTo>
                  <a:lnTo>
                    <a:pt x="22815" y="69513"/>
                  </a:lnTo>
                  <a:lnTo>
                    <a:pt x="23636" y="69828"/>
                  </a:lnTo>
                  <a:lnTo>
                    <a:pt x="24458" y="70116"/>
                  </a:lnTo>
                  <a:lnTo>
                    <a:pt x="25307" y="70390"/>
                  </a:lnTo>
                  <a:lnTo>
                    <a:pt x="26156" y="70650"/>
                  </a:lnTo>
                  <a:lnTo>
                    <a:pt x="27005" y="70883"/>
                  </a:lnTo>
                  <a:lnTo>
                    <a:pt x="27881" y="71088"/>
                  </a:lnTo>
                  <a:lnTo>
                    <a:pt x="28744" y="71280"/>
                  </a:lnTo>
                  <a:lnTo>
                    <a:pt x="29634" y="71458"/>
                  </a:lnTo>
                  <a:lnTo>
                    <a:pt x="30524" y="71595"/>
                  </a:lnTo>
                  <a:lnTo>
                    <a:pt x="31415" y="71718"/>
                  </a:lnTo>
                  <a:lnTo>
                    <a:pt x="32318" y="71827"/>
                  </a:lnTo>
                  <a:lnTo>
                    <a:pt x="33236" y="71910"/>
                  </a:lnTo>
                  <a:lnTo>
                    <a:pt x="34153" y="71964"/>
                  </a:lnTo>
                  <a:lnTo>
                    <a:pt x="35071" y="72005"/>
                  </a:lnTo>
                  <a:lnTo>
                    <a:pt x="36002" y="72019"/>
                  </a:lnTo>
                  <a:lnTo>
                    <a:pt x="36920" y="72005"/>
                  </a:lnTo>
                  <a:lnTo>
                    <a:pt x="37851" y="71964"/>
                  </a:lnTo>
                  <a:lnTo>
                    <a:pt x="38768" y="71910"/>
                  </a:lnTo>
                  <a:lnTo>
                    <a:pt x="39672" y="71827"/>
                  </a:lnTo>
                  <a:lnTo>
                    <a:pt x="40576" y="71718"/>
                  </a:lnTo>
                  <a:lnTo>
                    <a:pt x="41466" y="71595"/>
                  </a:lnTo>
                  <a:lnTo>
                    <a:pt x="42356" y="71458"/>
                  </a:lnTo>
                  <a:lnTo>
                    <a:pt x="43246" y="71280"/>
                  </a:lnTo>
                  <a:lnTo>
                    <a:pt x="44123" y="71088"/>
                  </a:lnTo>
                  <a:lnTo>
                    <a:pt x="44986" y="70883"/>
                  </a:lnTo>
                  <a:lnTo>
                    <a:pt x="45848" y="70650"/>
                  </a:lnTo>
                  <a:lnTo>
                    <a:pt x="46697" y="70390"/>
                  </a:lnTo>
                  <a:lnTo>
                    <a:pt x="47533" y="70116"/>
                  </a:lnTo>
                  <a:lnTo>
                    <a:pt x="48368" y="69828"/>
                  </a:lnTo>
                  <a:lnTo>
                    <a:pt x="49190" y="69513"/>
                  </a:lnTo>
                  <a:lnTo>
                    <a:pt x="49998" y="69184"/>
                  </a:lnTo>
                  <a:lnTo>
                    <a:pt x="50806" y="68828"/>
                  </a:lnTo>
                  <a:lnTo>
                    <a:pt x="51586" y="68459"/>
                  </a:lnTo>
                  <a:lnTo>
                    <a:pt x="52380" y="68075"/>
                  </a:lnTo>
                  <a:lnTo>
                    <a:pt x="53147" y="67664"/>
                  </a:lnTo>
                  <a:lnTo>
                    <a:pt x="53901" y="67240"/>
                  </a:lnTo>
                  <a:lnTo>
                    <a:pt x="54654" y="66788"/>
                  </a:lnTo>
                  <a:lnTo>
                    <a:pt x="55393" y="66336"/>
                  </a:lnTo>
                  <a:lnTo>
                    <a:pt x="56119" y="65857"/>
                  </a:lnTo>
                  <a:lnTo>
                    <a:pt x="56831" y="65364"/>
                  </a:lnTo>
                  <a:lnTo>
                    <a:pt x="57529" y="64857"/>
                  </a:lnTo>
                  <a:lnTo>
                    <a:pt x="58214" y="64323"/>
                  </a:lnTo>
                  <a:lnTo>
                    <a:pt x="58885" y="63775"/>
                  </a:lnTo>
                  <a:lnTo>
                    <a:pt x="59543" y="63227"/>
                  </a:lnTo>
                  <a:lnTo>
                    <a:pt x="60200" y="62652"/>
                  </a:lnTo>
                  <a:lnTo>
                    <a:pt x="60830" y="62063"/>
                  </a:lnTo>
                  <a:lnTo>
                    <a:pt x="61446" y="61461"/>
                  </a:lnTo>
                  <a:lnTo>
                    <a:pt x="62049" y="60831"/>
                  </a:lnTo>
                  <a:lnTo>
                    <a:pt x="62637" y="60201"/>
                  </a:lnTo>
                  <a:lnTo>
                    <a:pt x="63213" y="59557"/>
                  </a:lnTo>
                  <a:lnTo>
                    <a:pt x="63774" y="58900"/>
                  </a:lnTo>
                  <a:lnTo>
                    <a:pt x="64308" y="58229"/>
                  </a:lnTo>
                  <a:lnTo>
                    <a:pt x="64842" y="57531"/>
                  </a:lnTo>
                  <a:lnTo>
                    <a:pt x="65349" y="56832"/>
                  </a:lnTo>
                  <a:lnTo>
                    <a:pt x="65842" y="56120"/>
                  </a:lnTo>
                  <a:lnTo>
                    <a:pt x="66321" y="55394"/>
                  </a:lnTo>
                  <a:lnTo>
                    <a:pt x="66787" y="54668"/>
                  </a:lnTo>
                  <a:lnTo>
                    <a:pt x="67225" y="53915"/>
                  </a:lnTo>
                  <a:lnTo>
                    <a:pt x="67650" y="53162"/>
                  </a:lnTo>
                  <a:lnTo>
                    <a:pt x="68060" y="52382"/>
                  </a:lnTo>
                  <a:lnTo>
                    <a:pt x="68444" y="51601"/>
                  </a:lnTo>
                  <a:lnTo>
                    <a:pt x="68814" y="50807"/>
                  </a:lnTo>
                  <a:lnTo>
                    <a:pt x="69170" y="50012"/>
                  </a:lnTo>
                  <a:lnTo>
                    <a:pt x="69498" y="49204"/>
                  </a:lnTo>
                  <a:lnTo>
                    <a:pt x="69813" y="48383"/>
                  </a:lnTo>
                  <a:lnTo>
                    <a:pt x="70114" y="47547"/>
                  </a:lnTo>
                  <a:lnTo>
                    <a:pt x="70388" y="46712"/>
                  </a:lnTo>
                  <a:lnTo>
                    <a:pt x="70635" y="45863"/>
                  </a:lnTo>
                  <a:lnTo>
                    <a:pt x="70868" y="45000"/>
                  </a:lnTo>
                  <a:lnTo>
                    <a:pt x="71087" y="44138"/>
                  </a:lnTo>
                  <a:lnTo>
                    <a:pt x="71279" y="43261"/>
                  </a:lnTo>
                  <a:lnTo>
                    <a:pt x="71443" y="42371"/>
                  </a:lnTo>
                  <a:lnTo>
                    <a:pt x="71593" y="41495"/>
                  </a:lnTo>
                  <a:lnTo>
                    <a:pt x="71717" y="40591"/>
                  </a:lnTo>
                  <a:lnTo>
                    <a:pt x="71813" y="39687"/>
                  </a:lnTo>
                  <a:lnTo>
                    <a:pt x="71895" y="38783"/>
                  </a:lnTo>
                  <a:lnTo>
                    <a:pt x="71963" y="37866"/>
                  </a:lnTo>
                  <a:lnTo>
                    <a:pt x="71991" y="36948"/>
                  </a:lnTo>
                  <a:lnTo>
                    <a:pt x="72004" y="36017"/>
                  </a:lnTo>
                  <a:lnTo>
                    <a:pt x="71991" y="35086"/>
                  </a:lnTo>
                  <a:lnTo>
                    <a:pt x="71963" y="34168"/>
                  </a:lnTo>
                  <a:lnTo>
                    <a:pt x="71895" y="33251"/>
                  </a:lnTo>
                  <a:lnTo>
                    <a:pt x="71813" y="32333"/>
                  </a:lnTo>
                  <a:lnTo>
                    <a:pt x="71717" y="31429"/>
                  </a:lnTo>
                  <a:lnTo>
                    <a:pt x="71593" y="30539"/>
                  </a:lnTo>
                  <a:lnTo>
                    <a:pt x="71443" y="29649"/>
                  </a:lnTo>
                  <a:lnTo>
                    <a:pt x="71279" y="28773"/>
                  </a:lnTo>
                  <a:lnTo>
                    <a:pt x="71087" y="27896"/>
                  </a:lnTo>
                  <a:lnTo>
                    <a:pt x="70868" y="27033"/>
                  </a:lnTo>
                  <a:lnTo>
                    <a:pt x="70635" y="26171"/>
                  </a:lnTo>
                  <a:lnTo>
                    <a:pt x="70388" y="25322"/>
                  </a:lnTo>
                  <a:lnTo>
                    <a:pt x="70114" y="24473"/>
                  </a:lnTo>
                  <a:lnTo>
                    <a:pt x="69813" y="23651"/>
                  </a:lnTo>
                  <a:lnTo>
                    <a:pt x="69498" y="22829"/>
                  </a:lnTo>
                  <a:lnTo>
                    <a:pt x="69170" y="22008"/>
                  </a:lnTo>
                  <a:lnTo>
                    <a:pt x="68814" y="21213"/>
                  </a:lnTo>
                  <a:lnTo>
                    <a:pt x="68444" y="20419"/>
                  </a:lnTo>
                  <a:lnTo>
                    <a:pt x="68060" y="19638"/>
                  </a:lnTo>
                  <a:lnTo>
                    <a:pt x="67650" y="18872"/>
                  </a:lnTo>
                  <a:lnTo>
                    <a:pt x="67225" y="18105"/>
                  </a:lnTo>
                  <a:lnTo>
                    <a:pt x="66787" y="17365"/>
                  </a:lnTo>
                  <a:lnTo>
                    <a:pt x="66321" y="16626"/>
                  </a:lnTo>
                  <a:lnTo>
                    <a:pt x="65842" y="15900"/>
                  </a:lnTo>
                  <a:lnTo>
                    <a:pt x="65349" y="15188"/>
                  </a:lnTo>
                  <a:lnTo>
                    <a:pt x="64842" y="14489"/>
                  </a:lnTo>
                  <a:lnTo>
                    <a:pt x="64308" y="13805"/>
                  </a:lnTo>
                  <a:lnTo>
                    <a:pt x="63774" y="13120"/>
                  </a:lnTo>
                  <a:lnTo>
                    <a:pt x="63213" y="12463"/>
                  </a:lnTo>
                  <a:lnTo>
                    <a:pt x="62637" y="11819"/>
                  </a:lnTo>
                  <a:lnTo>
                    <a:pt x="62049" y="11189"/>
                  </a:lnTo>
                  <a:lnTo>
                    <a:pt x="61446" y="10559"/>
                  </a:lnTo>
                  <a:lnTo>
                    <a:pt x="60830" y="9957"/>
                  </a:lnTo>
                  <a:lnTo>
                    <a:pt x="60200" y="9368"/>
                  </a:lnTo>
                  <a:lnTo>
                    <a:pt x="59543" y="8793"/>
                  </a:lnTo>
                  <a:lnTo>
                    <a:pt x="58885" y="8245"/>
                  </a:lnTo>
                  <a:lnTo>
                    <a:pt x="58214" y="7697"/>
                  </a:lnTo>
                  <a:lnTo>
                    <a:pt x="57529" y="7163"/>
                  </a:lnTo>
                  <a:lnTo>
                    <a:pt x="56831" y="6656"/>
                  </a:lnTo>
                  <a:lnTo>
                    <a:pt x="56119" y="6163"/>
                  </a:lnTo>
                  <a:lnTo>
                    <a:pt x="55393" y="5684"/>
                  </a:lnTo>
                  <a:lnTo>
                    <a:pt x="54654" y="5232"/>
                  </a:lnTo>
                  <a:lnTo>
                    <a:pt x="53901" y="4780"/>
                  </a:lnTo>
                  <a:lnTo>
                    <a:pt x="53147" y="4356"/>
                  </a:lnTo>
                  <a:lnTo>
                    <a:pt x="52380" y="3945"/>
                  </a:lnTo>
                  <a:lnTo>
                    <a:pt x="51586" y="3561"/>
                  </a:lnTo>
                  <a:lnTo>
                    <a:pt x="50806" y="3192"/>
                  </a:lnTo>
                  <a:lnTo>
                    <a:pt x="49998" y="2836"/>
                  </a:lnTo>
                  <a:lnTo>
                    <a:pt x="49190" y="2507"/>
                  </a:lnTo>
                  <a:lnTo>
                    <a:pt x="48368" y="2192"/>
                  </a:lnTo>
                  <a:lnTo>
                    <a:pt x="47533" y="1904"/>
                  </a:lnTo>
                  <a:lnTo>
                    <a:pt x="46697" y="1630"/>
                  </a:lnTo>
                  <a:lnTo>
                    <a:pt x="45848" y="1370"/>
                  </a:lnTo>
                  <a:lnTo>
                    <a:pt x="44986" y="1137"/>
                  </a:lnTo>
                  <a:lnTo>
                    <a:pt x="44123" y="932"/>
                  </a:lnTo>
                  <a:lnTo>
                    <a:pt x="43246" y="740"/>
                  </a:lnTo>
                  <a:lnTo>
                    <a:pt x="42356" y="562"/>
                  </a:lnTo>
                  <a:lnTo>
                    <a:pt x="41466" y="425"/>
                  </a:lnTo>
                  <a:lnTo>
                    <a:pt x="40576" y="288"/>
                  </a:lnTo>
                  <a:lnTo>
                    <a:pt x="39672" y="193"/>
                  </a:lnTo>
                  <a:lnTo>
                    <a:pt x="38768" y="110"/>
                  </a:lnTo>
                  <a:lnTo>
                    <a:pt x="37851" y="56"/>
                  </a:lnTo>
                  <a:lnTo>
                    <a:pt x="36920" y="15"/>
                  </a:lnTo>
                  <a:lnTo>
                    <a:pt x="36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8177A65-8CF9-B8AA-F74B-74431F33FB13}"/>
              </a:ext>
            </a:extLst>
          </p:cNvPr>
          <p:cNvSpPr txBox="1"/>
          <p:nvPr/>
        </p:nvSpPr>
        <p:spPr>
          <a:xfrm>
            <a:off x="674176" y="3042958"/>
            <a:ext cx="283267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u="sng" dirty="0"/>
              <a:t>Group 1</a:t>
            </a:r>
          </a:p>
          <a:p>
            <a:endParaRPr lang="en-US" sz="1050" b="1" u="sng" dirty="0"/>
          </a:p>
          <a:p>
            <a:r>
              <a:rPr lang="en-US" sz="900" b="1" dirty="0"/>
              <a:t>TEAM MEMBERS​</a:t>
            </a:r>
          </a:p>
          <a:p>
            <a:endParaRPr lang="en-US" sz="900" dirty="0"/>
          </a:p>
          <a:p>
            <a:r>
              <a:rPr lang="en-US" sz="900" dirty="0"/>
              <a:t>JOSHI, SAAJAN NARAYAN (C0871662)​</a:t>
            </a:r>
          </a:p>
          <a:p>
            <a:endParaRPr lang="en-US" sz="900" dirty="0"/>
          </a:p>
          <a:p>
            <a:r>
              <a:rPr lang="en-US" sz="900" dirty="0"/>
              <a:t>NIRAULA, VIJAYA  (C0877806)​</a:t>
            </a:r>
          </a:p>
          <a:p>
            <a:endParaRPr lang="en-US" sz="900" dirty="0"/>
          </a:p>
          <a:p>
            <a:r>
              <a:rPr lang="en-US" sz="900" dirty="0"/>
              <a:t>SHAH, SUBODH (C0879812)​</a:t>
            </a:r>
          </a:p>
          <a:p>
            <a:endParaRPr lang="en-US" sz="900" dirty="0"/>
          </a:p>
          <a:p>
            <a:r>
              <a:rPr lang="en-US" sz="900" dirty="0"/>
              <a:t>REDDY, AMBHARAPU AJAY KUMAR (C0865533)​</a:t>
            </a:r>
          </a:p>
          <a:p>
            <a:endParaRPr lang="en-US" sz="900" dirty="0"/>
          </a:p>
          <a:p>
            <a:r>
              <a:rPr lang="en-US" sz="900" dirty="0"/>
              <a:t>SHRESTHA, KARAN (C0855971)​</a:t>
            </a:r>
          </a:p>
          <a:p>
            <a:endParaRPr lang="en-US" sz="900" dirty="0"/>
          </a:p>
          <a:p>
            <a:r>
              <a:rPr lang="en-US" sz="900" dirty="0"/>
              <a:t>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4"/>
          <p:cNvSpPr/>
          <p:nvPr/>
        </p:nvSpPr>
        <p:spPr>
          <a:xfrm>
            <a:off x="7410560" y="3055692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4"/>
          <p:cNvSpPr/>
          <p:nvPr/>
        </p:nvSpPr>
        <p:spPr>
          <a:xfrm>
            <a:off x="7410560" y="3643771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360" y="2473"/>
                </a:moveTo>
                <a:cubicBezTo>
                  <a:pt x="9847" y="2473"/>
                  <a:pt x="10263" y="3115"/>
                  <a:pt x="9805" y="3573"/>
                </a:cubicBezTo>
                <a:lnTo>
                  <a:pt x="8043" y="5311"/>
                </a:lnTo>
                <a:lnTo>
                  <a:pt x="9805" y="7050"/>
                </a:lnTo>
                <a:cubicBezTo>
                  <a:pt x="10263" y="7508"/>
                  <a:pt x="9833" y="8149"/>
                  <a:pt x="9339" y="8149"/>
                </a:cubicBezTo>
                <a:cubicBezTo>
                  <a:pt x="9191" y="8149"/>
                  <a:pt x="9038" y="8092"/>
                  <a:pt x="8900" y="7955"/>
                </a:cubicBezTo>
                <a:lnTo>
                  <a:pt x="7162" y="6192"/>
                </a:lnTo>
                <a:lnTo>
                  <a:pt x="5376" y="7955"/>
                </a:lnTo>
                <a:cubicBezTo>
                  <a:pt x="5239" y="8092"/>
                  <a:pt x="5085" y="8149"/>
                  <a:pt x="4937" y="8149"/>
                </a:cubicBezTo>
                <a:cubicBezTo>
                  <a:pt x="4443" y="8149"/>
                  <a:pt x="4013" y="7508"/>
                  <a:pt x="4471" y="7050"/>
                </a:cubicBezTo>
                <a:lnTo>
                  <a:pt x="6233" y="5311"/>
                </a:lnTo>
                <a:lnTo>
                  <a:pt x="4495" y="3573"/>
                </a:lnTo>
                <a:cubicBezTo>
                  <a:pt x="4037" y="3115"/>
                  <a:pt x="4453" y="2473"/>
                  <a:pt x="4940" y="2473"/>
                </a:cubicBezTo>
                <a:cubicBezTo>
                  <a:pt x="5086" y="2473"/>
                  <a:pt x="5239" y="2531"/>
                  <a:pt x="5376" y="2668"/>
                </a:cubicBezTo>
                <a:lnTo>
                  <a:pt x="7162" y="4406"/>
                </a:lnTo>
                <a:lnTo>
                  <a:pt x="8924" y="2668"/>
                </a:lnTo>
                <a:cubicBezTo>
                  <a:pt x="9061" y="2531"/>
                  <a:pt x="9214" y="2473"/>
                  <a:pt x="9360" y="2473"/>
                </a:cubicBezTo>
                <a:close/>
                <a:moveTo>
                  <a:pt x="7132" y="1"/>
                </a:moveTo>
                <a:cubicBezTo>
                  <a:pt x="2389" y="1"/>
                  <a:pt x="1" y="5747"/>
                  <a:pt x="3375" y="9098"/>
                </a:cubicBezTo>
                <a:cubicBezTo>
                  <a:pt x="4460" y="10190"/>
                  <a:pt x="5796" y="10679"/>
                  <a:pt x="7108" y="10679"/>
                </a:cubicBezTo>
                <a:cubicBezTo>
                  <a:pt x="9856" y="10679"/>
                  <a:pt x="12496" y="8535"/>
                  <a:pt x="12496" y="5311"/>
                </a:cubicBezTo>
                <a:cubicBezTo>
                  <a:pt x="12473" y="2382"/>
                  <a:pt x="10091" y="1"/>
                  <a:pt x="7162" y="1"/>
                </a:cubicBezTo>
                <a:cubicBezTo>
                  <a:pt x="7152" y="1"/>
                  <a:pt x="7142" y="1"/>
                  <a:pt x="71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4"/>
          <p:cNvSpPr/>
          <p:nvPr/>
        </p:nvSpPr>
        <p:spPr>
          <a:xfrm>
            <a:off x="7410560" y="4231867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4"/>
          <p:cNvSpPr txBox="1"/>
          <p:nvPr/>
        </p:nvSpPr>
        <p:spPr>
          <a:xfrm>
            <a:off x="6629400" y="1463513"/>
            <a:ext cx="20574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$9,640</a:t>
            </a:r>
            <a:endParaRPr sz="5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8B5C785-1C97-B9C4-7026-574F47E146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9112" y="0"/>
            <a:ext cx="5971160" cy="52039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CC0E25C-F35E-7217-58C3-74B12F35C2AE}"/>
              </a:ext>
            </a:extLst>
          </p:cNvPr>
          <p:cNvSpPr txBox="1"/>
          <p:nvPr/>
        </p:nvSpPr>
        <p:spPr>
          <a:xfrm>
            <a:off x="5516136" y="1463513"/>
            <a:ext cx="3337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NETWORK DIAGRAM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FA6C61-E56E-D99A-0039-2D87FBF529B0}"/>
              </a:ext>
            </a:extLst>
          </p:cNvPr>
          <p:cNvSpPr txBox="1"/>
          <p:nvPr/>
        </p:nvSpPr>
        <p:spPr>
          <a:xfrm>
            <a:off x="8422888" y="145013"/>
            <a:ext cx="408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44950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Resource</a:t>
            </a:r>
            <a:endParaRPr dirty="0"/>
          </a:p>
        </p:txBody>
      </p:sp>
      <p:sp>
        <p:nvSpPr>
          <p:cNvPr id="1554" name="Google Shape;1554;p44"/>
          <p:cNvSpPr/>
          <p:nvPr/>
        </p:nvSpPr>
        <p:spPr>
          <a:xfrm>
            <a:off x="7410560" y="4231867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4"/>
          <p:cNvSpPr txBox="1"/>
          <p:nvPr/>
        </p:nvSpPr>
        <p:spPr>
          <a:xfrm>
            <a:off x="6629400" y="1463513"/>
            <a:ext cx="20574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$9,640</a:t>
            </a:r>
            <a:endParaRPr sz="5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3" name="Picture 2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7659D18B-410D-9414-0B80-770FFBA02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" y="1855470"/>
            <a:ext cx="9090660" cy="14325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F72307-8908-C9E0-7DA8-EE0367B60662}"/>
              </a:ext>
            </a:extLst>
          </p:cNvPr>
          <p:cNvSpPr txBox="1"/>
          <p:nvPr/>
        </p:nvSpPr>
        <p:spPr>
          <a:xfrm>
            <a:off x="8430322" y="145013"/>
            <a:ext cx="401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267803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9BCFA-8386-F3A8-4CD8-413CE2CFE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Burndown Chart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EC9FCD-5035-DE59-BA70-25A3D27BD099}"/>
              </a:ext>
            </a:extLst>
          </p:cNvPr>
          <p:cNvSpPr txBox="1"/>
          <p:nvPr/>
        </p:nvSpPr>
        <p:spPr>
          <a:xfrm>
            <a:off x="8415454" y="145012"/>
            <a:ext cx="416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A3D883-DD1D-3B64-6A3E-7DE414AF0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446" y="782875"/>
            <a:ext cx="6789107" cy="412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17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8EEC1-3116-27CC-F5BE-0FCBE0EA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Budget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62A89607-29CC-DEE8-F5C0-9E6F513DB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720" y="899476"/>
            <a:ext cx="6452560" cy="40838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11C336-8F84-8DC0-E9E0-56295734837F}"/>
              </a:ext>
            </a:extLst>
          </p:cNvPr>
          <p:cNvSpPr txBox="1"/>
          <p:nvPr/>
        </p:nvSpPr>
        <p:spPr>
          <a:xfrm>
            <a:off x="8445190" y="145013"/>
            <a:ext cx="386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849302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A02EC-3D6A-632A-8171-C78E0D96D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Budget (Continued)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3133B6-B7F1-255F-7F28-5796EF616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041" y="898792"/>
            <a:ext cx="3657917" cy="42447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7B8E6DA-CECC-9FB7-7D4A-DECCB79F41A4}"/>
              </a:ext>
            </a:extLst>
          </p:cNvPr>
          <p:cNvSpPr txBox="1"/>
          <p:nvPr/>
        </p:nvSpPr>
        <p:spPr>
          <a:xfrm>
            <a:off x="8519532" y="145013"/>
            <a:ext cx="31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66893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Risk Analysis</a:t>
            </a:r>
            <a:endParaRPr dirty="0"/>
          </a:p>
        </p:txBody>
      </p:sp>
      <p:sp>
        <p:nvSpPr>
          <p:cNvPr id="1552" name="Google Shape;1552;p44"/>
          <p:cNvSpPr/>
          <p:nvPr/>
        </p:nvSpPr>
        <p:spPr>
          <a:xfrm>
            <a:off x="7410560" y="3055692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4"/>
          <p:cNvSpPr/>
          <p:nvPr/>
        </p:nvSpPr>
        <p:spPr>
          <a:xfrm>
            <a:off x="7410560" y="3643771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360" y="2473"/>
                </a:moveTo>
                <a:cubicBezTo>
                  <a:pt x="9847" y="2473"/>
                  <a:pt x="10263" y="3115"/>
                  <a:pt x="9805" y="3573"/>
                </a:cubicBezTo>
                <a:lnTo>
                  <a:pt x="8043" y="5311"/>
                </a:lnTo>
                <a:lnTo>
                  <a:pt x="9805" y="7050"/>
                </a:lnTo>
                <a:cubicBezTo>
                  <a:pt x="10263" y="7508"/>
                  <a:pt x="9833" y="8149"/>
                  <a:pt x="9339" y="8149"/>
                </a:cubicBezTo>
                <a:cubicBezTo>
                  <a:pt x="9191" y="8149"/>
                  <a:pt x="9038" y="8092"/>
                  <a:pt x="8900" y="7955"/>
                </a:cubicBezTo>
                <a:lnTo>
                  <a:pt x="7162" y="6192"/>
                </a:lnTo>
                <a:lnTo>
                  <a:pt x="5376" y="7955"/>
                </a:lnTo>
                <a:cubicBezTo>
                  <a:pt x="5239" y="8092"/>
                  <a:pt x="5085" y="8149"/>
                  <a:pt x="4937" y="8149"/>
                </a:cubicBezTo>
                <a:cubicBezTo>
                  <a:pt x="4443" y="8149"/>
                  <a:pt x="4013" y="7508"/>
                  <a:pt x="4471" y="7050"/>
                </a:cubicBezTo>
                <a:lnTo>
                  <a:pt x="6233" y="5311"/>
                </a:lnTo>
                <a:lnTo>
                  <a:pt x="4495" y="3573"/>
                </a:lnTo>
                <a:cubicBezTo>
                  <a:pt x="4037" y="3115"/>
                  <a:pt x="4453" y="2473"/>
                  <a:pt x="4940" y="2473"/>
                </a:cubicBezTo>
                <a:cubicBezTo>
                  <a:pt x="5086" y="2473"/>
                  <a:pt x="5239" y="2531"/>
                  <a:pt x="5376" y="2668"/>
                </a:cubicBezTo>
                <a:lnTo>
                  <a:pt x="7162" y="4406"/>
                </a:lnTo>
                <a:lnTo>
                  <a:pt x="8924" y="2668"/>
                </a:lnTo>
                <a:cubicBezTo>
                  <a:pt x="9061" y="2531"/>
                  <a:pt x="9214" y="2473"/>
                  <a:pt x="9360" y="2473"/>
                </a:cubicBezTo>
                <a:close/>
                <a:moveTo>
                  <a:pt x="7132" y="1"/>
                </a:moveTo>
                <a:cubicBezTo>
                  <a:pt x="2389" y="1"/>
                  <a:pt x="1" y="5747"/>
                  <a:pt x="3375" y="9098"/>
                </a:cubicBezTo>
                <a:cubicBezTo>
                  <a:pt x="4460" y="10190"/>
                  <a:pt x="5796" y="10679"/>
                  <a:pt x="7108" y="10679"/>
                </a:cubicBezTo>
                <a:cubicBezTo>
                  <a:pt x="9856" y="10679"/>
                  <a:pt x="12496" y="8535"/>
                  <a:pt x="12496" y="5311"/>
                </a:cubicBezTo>
                <a:cubicBezTo>
                  <a:pt x="12473" y="2382"/>
                  <a:pt x="10091" y="1"/>
                  <a:pt x="7162" y="1"/>
                </a:cubicBezTo>
                <a:cubicBezTo>
                  <a:pt x="7152" y="1"/>
                  <a:pt x="7142" y="1"/>
                  <a:pt x="71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4"/>
          <p:cNvSpPr/>
          <p:nvPr/>
        </p:nvSpPr>
        <p:spPr>
          <a:xfrm>
            <a:off x="7410560" y="4231867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4"/>
          <p:cNvSpPr txBox="1"/>
          <p:nvPr/>
        </p:nvSpPr>
        <p:spPr>
          <a:xfrm>
            <a:off x="6629400" y="1463513"/>
            <a:ext cx="20574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$9,640</a:t>
            </a:r>
            <a:endParaRPr sz="5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aphicFrame>
        <p:nvGraphicFramePr>
          <p:cNvPr id="3" name="Content Placeholder 3">
            <a:extLst>
              <a:ext uri="{FF2B5EF4-FFF2-40B4-BE49-F238E27FC236}">
                <a16:creationId xmlns:a16="http://schemas.microsoft.com/office/drawing/2014/main" id="{9B1621F5-44B2-9EC3-7F1B-052C90A033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28500"/>
              </p:ext>
            </p:extLst>
          </p:nvPr>
        </p:nvGraphicFramePr>
        <p:xfrm>
          <a:off x="302216" y="1200601"/>
          <a:ext cx="8384582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0725">
                  <a:extLst>
                    <a:ext uri="{9D8B030D-6E8A-4147-A177-3AD203B41FA5}">
                      <a16:colId xmlns:a16="http://schemas.microsoft.com/office/drawing/2014/main" val="940160812"/>
                    </a:ext>
                  </a:extLst>
                </a:gridCol>
                <a:gridCol w="1239865">
                  <a:extLst>
                    <a:ext uri="{9D8B030D-6E8A-4147-A177-3AD203B41FA5}">
                      <a16:colId xmlns:a16="http://schemas.microsoft.com/office/drawing/2014/main" val="1373616821"/>
                    </a:ext>
                  </a:extLst>
                </a:gridCol>
                <a:gridCol w="1689315">
                  <a:extLst>
                    <a:ext uri="{9D8B030D-6E8A-4147-A177-3AD203B41FA5}">
                      <a16:colId xmlns:a16="http://schemas.microsoft.com/office/drawing/2014/main" val="39635890"/>
                    </a:ext>
                  </a:extLst>
                </a:gridCol>
                <a:gridCol w="2944677">
                  <a:extLst>
                    <a:ext uri="{9D8B030D-6E8A-4147-A177-3AD203B41FA5}">
                      <a16:colId xmlns:a16="http://schemas.microsoft.com/office/drawing/2014/main" val="2955365453"/>
                    </a:ext>
                  </a:extLst>
                </a:gridCol>
              </a:tblGrid>
              <a:tr h="297032">
                <a:tc>
                  <a:txBody>
                    <a:bodyPr/>
                    <a:lstStyle/>
                    <a:p>
                      <a:r>
                        <a:rPr lang="en-US" dirty="0"/>
                        <a:t>Risk Event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Mitigating 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902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Cost 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Proper management and planning with accurate cost estimation.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990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Scope creep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Establish good communication between stakeholders.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824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Low 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Follow proper plans, goals and bug fixes.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8980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Schedule 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Proper management and utilization of resources.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151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Operational changes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Making no changes during the project and making sure no employee leaves before the delivery.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58958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F76264B-637F-2F33-2B95-9757C605F494}"/>
              </a:ext>
            </a:extLst>
          </p:cNvPr>
          <p:cNvSpPr txBox="1"/>
          <p:nvPr/>
        </p:nvSpPr>
        <p:spPr>
          <a:xfrm>
            <a:off x="8370849" y="145012"/>
            <a:ext cx="460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054951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802D25-A880-BEB7-F862-5BF04F00A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544" y="444847"/>
            <a:ext cx="8325544" cy="371400"/>
          </a:xfrm>
        </p:spPr>
        <p:txBody>
          <a:bodyPr>
            <a:normAutofit fontScale="90000"/>
          </a:bodyPr>
          <a:lstStyle/>
          <a:p>
            <a:r>
              <a:rPr lang="en-US" dirty="0"/>
              <a:t>Lessons Learned</a:t>
            </a:r>
          </a:p>
        </p:txBody>
      </p:sp>
      <p:sp>
        <p:nvSpPr>
          <p:cNvPr id="7" name="Google Shape;850;p31">
            <a:extLst>
              <a:ext uri="{FF2B5EF4-FFF2-40B4-BE49-F238E27FC236}">
                <a16:creationId xmlns:a16="http://schemas.microsoft.com/office/drawing/2014/main" id="{76897732-7415-BC95-1A40-613242741102}"/>
              </a:ext>
            </a:extLst>
          </p:cNvPr>
          <p:cNvSpPr txBox="1"/>
          <p:nvPr/>
        </p:nvSpPr>
        <p:spPr>
          <a:xfrm>
            <a:off x="457231" y="1150802"/>
            <a:ext cx="3522270" cy="446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Worked Well	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" name="Google Shape;905;p31">
            <a:extLst>
              <a:ext uri="{FF2B5EF4-FFF2-40B4-BE49-F238E27FC236}">
                <a16:creationId xmlns:a16="http://schemas.microsoft.com/office/drawing/2014/main" id="{E5B38872-DB4B-BF1F-0284-2E31BFEC924A}"/>
              </a:ext>
            </a:extLst>
          </p:cNvPr>
          <p:cNvSpPr txBox="1"/>
          <p:nvPr/>
        </p:nvSpPr>
        <p:spPr>
          <a:xfrm>
            <a:off x="4796103" y="1180001"/>
            <a:ext cx="3995645" cy="38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Needs Improvements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77A446-FD53-11EB-5C12-E2BFD21772F3}"/>
              </a:ext>
            </a:extLst>
          </p:cNvPr>
          <p:cNvSpPr txBox="1"/>
          <p:nvPr/>
        </p:nvSpPr>
        <p:spPr>
          <a:xfrm>
            <a:off x="458869" y="1597697"/>
            <a:ext cx="3518199" cy="24622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dirty="0"/>
              <a:t>Realistic identification of risks an management of risks </a:t>
            </a:r>
          </a:p>
          <a:p>
            <a:pPr marL="285750" indent="-285750">
              <a:buChar char="•"/>
            </a:pPr>
            <a:r>
              <a:rPr lang="en-US" dirty="0"/>
              <a:t>The project actual budget exceeded the planned figure</a:t>
            </a:r>
          </a:p>
          <a:p>
            <a:pPr marL="285750" indent="-285750">
              <a:buChar char="•"/>
            </a:pPr>
            <a:r>
              <a:rPr lang="en-US" dirty="0"/>
              <a:t>Release were deployed in timely manner</a:t>
            </a:r>
          </a:p>
          <a:p>
            <a:pPr marL="285750" indent="-285750">
              <a:buChar char="•"/>
            </a:pPr>
            <a:r>
              <a:rPr lang="en-US"/>
              <a:t>Project delivered on time</a:t>
            </a: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Char char="•"/>
            </a:pPr>
            <a:endParaRPr lang="en-US" dirty="0"/>
          </a:p>
          <a:p>
            <a:pPr>
              <a:buChar char="•"/>
            </a:pPr>
            <a:endParaRPr lang="en-US" dirty="0"/>
          </a:p>
          <a:p>
            <a:pPr marL="285750" indent="-285750">
              <a:buChar char="•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8B5E75-B32B-B5CC-2199-94920CB6CFE2}"/>
              </a:ext>
            </a:extLst>
          </p:cNvPr>
          <p:cNvSpPr txBox="1"/>
          <p:nvPr/>
        </p:nvSpPr>
        <p:spPr>
          <a:xfrm>
            <a:off x="4793091" y="1564325"/>
            <a:ext cx="3993754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dirty="0"/>
              <a:t>Meeting : length , frequency</a:t>
            </a:r>
          </a:p>
          <a:p>
            <a:pPr marL="285750" indent="-285750">
              <a:buChar char="•"/>
            </a:pPr>
            <a:r>
              <a:rPr lang="en-US" dirty="0"/>
              <a:t>Proper use of MS Project and analyze the workload on the team</a:t>
            </a:r>
          </a:p>
          <a:p>
            <a:pPr marL="285750" indent="-285750">
              <a:buChar char="•"/>
            </a:pPr>
            <a:r>
              <a:rPr lang="en-US" dirty="0"/>
              <a:t>Changes in scope and requirement</a:t>
            </a:r>
          </a:p>
          <a:p>
            <a:pPr marL="285750" indent="-285750">
              <a:buChar char="•"/>
            </a:pPr>
            <a:r>
              <a:rPr lang="en-US" dirty="0"/>
              <a:t>Frequent training should have been done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7C1C68-8F74-BBF6-E96D-0D869FA3471D}"/>
              </a:ext>
            </a:extLst>
          </p:cNvPr>
          <p:cNvSpPr txBox="1"/>
          <p:nvPr/>
        </p:nvSpPr>
        <p:spPr>
          <a:xfrm>
            <a:off x="8422888" y="145013"/>
            <a:ext cx="408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455169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8A65F-DA76-A236-EFC2-C21B16170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B9B2C2-D49E-7B86-C89C-5BFC6B52576F}"/>
              </a:ext>
            </a:extLst>
          </p:cNvPr>
          <p:cNvSpPr txBox="1"/>
          <p:nvPr/>
        </p:nvSpPr>
        <p:spPr>
          <a:xfrm>
            <a:off x="758283" y="1263805"/>
            <a:ext cx="7627434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>
                <a:hlinkClick r:id="rId2"/>
              </a:rPr>
              <a:t>https://www.projectmanager.com/blog/risk-management-process-steps</a:t>
            </a: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>
                <a:hlinkClick r:id="rId3"/>
              </a:rPr>
              <a:t>https://www.wrike.com/project-management-guide/faq/what-is-scrum-in-project-management/</a:t>
            </a: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>
                <a:hlinkClick r:id="rId4"/>
              </a:rPr>
              <a:t>https://support.microsoft.com/en-us/office/basic-tasks-in-project-8fdbf020-a9e1-45e4-bf15-23a8d2b6797d</a:t>
            </a: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>
                <a:hlinkClick r:id="rId5"/>
              </a:rPr>
              <a:t>https://www.workbreakdownstructure.com/</a:t>
            </a: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https://www.gantt.com/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181C2E-4286-420E-1A72-0760FE0B7147}"/>
              </a:ext>
            </a:extLst>
          </p:cNvPr>
          <p:cNvSpPr txBox="1"/>
          <p:nvPr/>
        </p:nvSpPr>
        <p:spPr>
          <a:xfrm>
            <a:off x="8437756" y="145012"/>
            <a:ext cx="3940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661631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F4414B-9A56-C7DA-2D2E-80CC3DB39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61804" y="-1"/>
            <a:ext cx="11105804" cy="533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48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404191" y="145013"/>
            <a:ext cx="8282609" cy="5003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Charter</a:t>
            </a:r>
            <a:endParaRPr dirty="0"/>
          </a:p>
        </p:txBody>
      </p:sp>
      <p:grpSp>
        <p:nvGrpSpPr>
          <p:cNvPr id="156" name="Google Shape;156;p16"/>
          <p:cNvGrpSpPr/>
          <p:nvPr/>
        </p:nvGrpSpPr>
        <p:grpSpPr>
          <a:xfrm>
            <a:off x="457200" y="1275738"/>
            <a:ext cx="3126900" cy="1005887"/>
            <a:chOff x="457200" y="1275738"/>
            <a:chExt cx="3126900" cy="1005887"/>
          </a:xfrm>
        </p:grpSpPr>
        <p:sp>
          <p:nvSpPr>
            <p:cNvPr id="157" name="Google Shape;157;p16"/>
            <p:cNvSpPr txBox="1"/>
            <p:nvPr/>
          </p:nvSpPr>
          <p:spPr>
            <a:xfrm>
              <a:off x="457200" y="1275738"/>
              <a:ext cx="3126876" cy="48266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Project description 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8" name="Google Shape;158;p16"/>
            <p:cNvSpPr txBox="1"/>
            <p:nvPr/>
          </p:nvSpPr>
          <p:spPr>
            <a:xfrm>
              <a:off x="457200" y="1725725"/>
              <a:ext cx="3126900" cy="55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9" name="Google Shape;159;p16"/>
          <p:cNvGrpSpPr/>
          <p:nvPr/>
        </p:nvGrpSpPr>
        <p:grpSpPr>
          <a:xfrm>
            <a:off x="6229016" y="1419524"/>
            <a:ext cx="2835067" cy="712217"/>
            <a:chOff x="3080226" y="1335194"/>
            <a:chExt cx="2854336" cy="586468"/>
          </a:xfrm>
        </p:grpSpPr>
        <p:sp>
          <p:nvSpPr>
            <p:cNvPr id="160" name="Google Shape;160;p16"/>
            <p:cNvSpPr txBox="1"/>
            <p:nvPr/>
          </p:nvSpPr>
          <p:spPr>
            <a:xfrm>
              <a:off x="3502644" y="1335194"/>
              <a:ext cx="2353356" cy="214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1" name="Google Shape;161;p16"/>
            <p:cNvSpPr txBox="1"/>
            <p:nvPr/>
          </p:nvSpPr>
          <p:spPr>
            <a:xfrm>
              <a:off x="3706788" y="1534500"/>
              <a:ext cx="2227774" cy="3305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000" b="1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Design</a:t>
              </a:r>
              <a:endParaRPr lang="en-US" sz="1000" dirty="0">
                <a:effectLst/>
                <a:latin typeface="Calibri" panose="020F0502020204030204" pitchFamily="34" charset="0"/>
              </a:endParaRPr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3080226" y="1419618"/>
              <a:ext cx="621102" cy="5020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Feb  2023</a:t>
              </a:r>
              <a:endParaRPr sz="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3" name="Google Shape;163;p16"/>
          <p:cNvGrpSpPr/>
          <p:nvPr/>
        </p:nvGrpSpPr>
        <p:grpSpPr>
          <a:xfrm>
            <a:off x="6254155" y="2676729"/>
            <a:ext cx="2685600" cy="624600"/>
            <a:chOff x="6334660" y="2664606"/>
            <a:chExt cx="2685600" cy="624600"/>
          </a:xfrm>
        </p:grpSpPr>
        <p:sp>
          <p:nvSpPr>
            <p:cNvPr id="165" name="Google Shape;165;p16"/>
            <p:cNvSpPr txBox="1"/>
            <p:nvPr/>
          </p:nvSpPr>
          <p:spPr>
            <a:xfrm>
              <a:off x="6959260" y="2769121"/>
              <a:ext cx="2061000" cy="40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000" b="1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Development</a:t>
              </a:r>
              <a:endParaRPr lang="en-US" sz="1000" dirty="0">
                <a:effectLst/>
                <a:latin typeface="Calibri" panose="020F0502020204030204" pitchFamily="34" charset="0"/>
              </a:endParaRPr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6334660" y="2664606"/>
              <a:ext cx="624600" cy="624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lang="en-CA" sz="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algn="ctr"/>
              <a:r>
                <a:rPr lang="en-CA" sz="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Jul 2023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69" name="Google Shape;169;p16"/>
          <p:cNvSpPr txBox="1"/>
          <p:nvPr/>
        </p:nvSpPr>
        <p:spPr>
          <a:xfrm>
            <a:off x="4390941" y="3844018"/>
            <a:ext cx="20610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Environment Setup and Testing</a:t>
            </a:r>
            <a:endParaRPr lang="en-US" sz="100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171" name="Google Shape;171;p16"/>
          <p:cNvCxnSpPr>
            <a:cxnSpLocks/>
            <a:endCxn id="166" idx="0"/>
          </p:cNvCxnSpPr>
          <p:nvPr/>
        </p:nvCxnSpPr>
        <p:spPr>
          <a:xfrm>
            <a:off x="6566455" y="2132863"/>
            <a:ext cx="0" cy="54386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" name="Google Shape;172;p16"/>
          <p:cNvCxnSpPr>
            <a:cxnSpLocks/>
            <a:stCxn id="166" idx="4"/>
          </p:cNvCxnSpPr>
          <p:nvPr/>
        </p:nvCxnSpPr>
        <p:spPr>
          <a:xfrm>
            <a:off x="6566455" y="3301329"/>
            <a:ext cx="13555" cy="44517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6"/>
          <p:cNvCxnSpPr>
            <a:stCxn id="153" idx="6"/>
            <a:endCxn id="162" idx="2"/>
          </p:cNvCxnSpPr>
          <p:nvPr/>
        </p:nvCxnSpPr>
        <p:spPr>
          <a:xfrm>
            <a:off x="5454626" y="1714373"/>
            <a:ext cx="774390" cy="11252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9" name="Google Shape;199;p16"/>
          <p:cNvGrpSpPr/>
          <p:nvPr/>
        </p:nvGrpSpPr>
        <p:grpSpPr>
          <a:xfrm>
            <a:off x="4995520" y="2846988"/>
            <a:ext cx="360765" cy="360218"/>
            <a:chOff x="2419120" y="2870109"/>
            <a:chExt cx="360765" cy="360218"/>
          </a:xfrm>
        </p:grpSpPr>
        <p:sp>
          <p:nvSpPr>
            <p:cNvPr id="200" name="Google Shape;200;p16"/>
            <p:cNvSpPr/>
            <p:nvPr/>
          </p:nvSpPr>
          <p:spPr>
            <a:xfrm>
              <a:off x="2445995" y="2870314"/>
              <a:ext cx="52964" cy="67017"/>
            </a:xfrm>
            <a:custGeom>
              <a:avLst/>
              <a:gdLst/>
              <a:ahLst/>
              <a:cxnLst/>
              <a:rect l="l" t="t" r="r" b="b"/>
              <a:pathLst>
                <a:path w="1549" h="1960" extrusionOk="0">
                  <a:moveTo>
                    <a:pt x="763" y="1"/>
                  </a:moveTo>
                  <a:cubicBezTo>
                    <a:pt x="334" y="1"/>
                    <a:pt x="0" y="334"/>
                    <a:pt x="0" y="763"/>
                  </a:cubicBezTo>
                  <a:lnTo>
                    <a:pt x="0" y="1191"/>
                  </a:lnTo>
                  <a:cubicBezTo>
                    <a:pt x="0" y="1703"/>
                    <a:pt x="387" y="1959"/>
                    <a:pt x="774" y="1959"/>
                  </a:cubicBezTo>
                  <a:cubicBezTo>
                    <a:pt x="1161" y="1959"/>
                    <a:pt x="1548" y="1703"/>
                    <a:pt x="1548" y="1191"/>
                  </a:cubicBezTo>
                  <a:lnTo>
                    <a:pt x="1548" y="763"/>
                  </a:lnTo>
                  <a:cubicBezTo>
                    <a:pt x="1548" y="334"/>
                    <a:pt x="1191" y="1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6"/>
            <p:cNvSpPr/>
            <p:nvPr/>
          </p:nvSpPr>
          <p:spPr>
            <a:xfrm>
              <a:off x="2654091" y="3103165"/>
              <a:ext cx="108459" cy="127162"/>
            </a:xfrm>
            <a:custGeom>
              <a:avLst/>
              <a:gdLst/>
              <a:ahLst/>
              <a:cxnLst/>
              <a:rect l="l" t="t" r="r" b="b"/>
              <a:pathLst>
                <a:path w="3172" h="3719" extrusionOk="0">
                  <a:moveTo>
                    <a:pt x="948" y="1"/>
                  </a:moveTo>
                  <a:cubicBezTo>
                    <a:pt x="467" y="1"/>
                    <a:pt x="0" y="497"/>
                    <a:pt x="297" y="1073"/>
                  </a:cubicBezTo>
                  <a:lnTo>
                    <a:pt x="1630" y="3383"/>
                  </a:lnTo>
                  <a:cubicBezTo>
                    <a:pt x="1785" y="3619"/>
                    <a:pt x="2004" y="3718"/>
                    <a:pt x="2221" y="3718"/>
                  </a:cubicBezTo>
                  <a:cubicBezTo>
                    <a:pt x="2703" y="3718"/>
                    <a:pt x="3172" y="3228"/>
                    <a:pt x="2893" y="2669"/>
                  </a:cubicBezTo>
                  <a:lnTo>
                    <a:pt x="1535" y="335"/>
                  </a:lnTo>
                  <a:cubicBezTo>
                    <a:pt x="1381" y="100"/>
                    <a:pt x="1163" y="1"/>
                    <a:pt x="9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6"/>
            <p:cNvSpPr/>
            <p:nvPr/>
          </p:nvSpPr>
          <p:spPr>
            <a:xfrm>
              <a:off x="2700866" y="2870109"/>
              <a:ext cx="52964" cy="67017"/>
            </a:xfrm>
            <a:custGeom>
              <a:avLst/>
              <a:gdLst/>
              <a:ahLst/>
              <a:cxnLst/>
              <a:rect l="l" t="t" r="r" b="b"/>
              <a:pathLst>
                <a:path w="1549" h="1960" extrusionOk="0">
                  <a:moveTo>
                    <a:pt x="774" y="1"/>
                  </a:moveTo>
                  <a:cubicBezTo>
                    <a:pt x="387" y="1"/>
                    <a:pt x="0" y="257"/>
                    <a:pt x="0" y="769"/>
                  </a:cubicBezTo>
                  <a:lnTo>
                    <a:pt x="0" y="1174"/>
                  </a:lnTo>
                  <a:cubicBezTo>
                    <a:pt x="0" y="1602"/>
                    <a:pt x="358" y="1959"/>
                    <a:pt x="786" y="1959"/>
                  </a:cubicBezTo>
                  <a:cubicBezTo>
                    <a:pt x="1215" y="1959"/>
                    <a:pt x="1548" y="1602"/>
                    <a:pt x="1548" y="1174"/>
                  </a:cubicBezTo>
                  <a:lnTo>
                    <a:pt x="1548" y="769"/>
                  </a:lnTo>
                  <a:cubicBezTo>
                    <a:pt x="1548" y="257"/>
                    <a:pt x="1161" y="1"/>
                    <a:pt x="7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6"/>
            <p:cNvSpPr/>
            <p:nvPr/>
          </p:nvSpPr>
          <p:spPr>
            <a:xfrm>
              <a:off x="2710645" y="2941161"/>
              <a:ext cx="69240" cy="48895"/>
            </a:xfrm>
            <a:custGeom>
              <a:avLst/>
              <a:gdLst/>
              <a:ahLst/>
              <a:cxnLst/>
              <a:rect l="l" t="t" r="r" b="b"/>
              <a:pathLst>
                <a:path w="2025" h="1430" extrusionOk="0">
                  <a:moveTo>
                    <a:pt x="1572" y="1"/>
                  </a:moveTo>
                  <a:lnTo>
                    <a:pt x="1548" y="24"/>
                  </a:lnTo>
                  <a:cubicBezTo>
                    <a:pt x="1549" y="25"/>
                    <a:pt x="1549" y="25"/>
                    <a:pt x="1550" y="26"/>
                  </a:cubicBezTo>
                  <a:lnTo>
                    <a:pt x="1550" y="26"/>
                  </a:lnTo>
                  <a:cubicBezTo>
                    <a:pt x="1557" y="18"/>
                    <a:pt x="1565" y="9"/>
                    <a:pt x="1572" y="1"/>
                  </a:cubicBezTo>
                  <a:close/>
                  <a:moveTo>
                    <a:pt x="1550" y="26"/>
                  </a:moveTo>
                  <a:cubicBezTo>
                    <a:pt x="1288" y="321"/>
                    <a:pt x="894" y="501"/>
                    <a:pt x="500" y="501"/>
                  </a:cubicBezTo>
                  <a:cubicBezTo>
                    <a:pt x="334" y="501"/>
                    <a:pt x="143" y="477"/>
                    <a:pt x="0" y="405"/>
                  </a:cubicBezTo>
                  <a:lnTo>
                    <a:pt x="0" y="405"/>
                  </a:lnTo>
                  <a:cubicBezTo>
                    <a:pt x="72" y="739"/>
                    <a:pt x="95" y="1096"/>
                    <a:pt x="48" y="1429"/>
                  </a:cubicBezTo>
                  <a:lnTo>
                    <a:pt x="1739" y="1429"/>
                  </a:lnTo>
                  <a:cubicBezTo>
                    <a:pt x="1905" y="1429"/>
                    <a:pt x="2024" y="1287"/>
                    <a:pt x="2024" y="1144"/>
                  </a:cubicBezTo>
                  <a:cubicBezTo>
                    <a:pt x="2024" y="716"/>
                    <a:pt x="1858" y="312"/>
                    <a:pt x="1550" y="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2419120" y="2941161"/>
              <a:ext cx="70881" cy="48895"/>
            </a:xfrm>
            <a:custGeom>
              <a:avLst/>
              <a:gdLst/>
              <a:ahLst/>
              <a:cxnLst/>
              <a:rect l="l" t="t" r="r" b="b"/>
              <a:pathLst>
                <a:path w="2073" h="1430" extrusionOk="0">
                  <a:moveTo>
                    <a:pt x="477" y="1"/>
                  </a:moveTo>
                  <a:cubicBezTo>
                    <a:pt x="167" y="286"/>
                    <a:pt x="1" y="691"/>
                    <a:pt x="1" y="1120"/>
                  </a:cubicBezTo>
                  <a:cubicBezTo>
                    <a:pt x="1" y="1287"/>
                    <a:pt x="143" y="1429"/>
                    <a:pt x="310" y="1429"/>
                  </a:cubicBezTo>
                  <a:lnTo>
                    <a:pt x="2025" y="1429"/>
                  </a:lnTo>
                  <a:cubicBezTo>
                    <a:pt x="1977" y="1072"/>
                    <a:pt x="2001" y="739"/>
                    <a:pt x="2072" y="382"/>
                  </a:cubicBezTo>
                  <a:lnTo>
                    <a:pt x="2072" y="382"/>
                  </a:lnTo>
                  <a:cubicBezTo>
                    <a:pt x="1906" y="453"/>
                    <a:pt x="1739" y="477"/>
                    <a:pt x="1572" y="501"/>
                  </a:cubicBezTo>
                  <a:lnTo>
                    <a:pt x="1549" y="501"/>
                  </a:lnTo>
                  <a:cubicBezTo>
                    <a:pt x="1144" y="501"/>
                    <a:pt x="739" y="310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6"/>
            <p:cNvSpPr/>
            <p:nvPr/>
          </p:nvSpPr>
          <p:spPr>
            <a:xfrm>
              <a:off x="2569772" y="2990022"/>
              <a:ext cx="60281" cy="21199"/>
            </a:xfrm>
            <a:custGeom>
              <a:avLst/>
              <a:gdLst/>
              <a:ahLst/>
              <a:cxnLst/>
              <a:rect l="l" t="t" r="r" b="b"/>
              <a:pathLst>
                <a:path w="1763" h="620" extrusionOk="0">
                  <a:moveTo>
                    <a:pt x="881" y="0"/>
                  </a:moveTo>
                  <a:cubicBezTo>
                    <a:pt x="477" y="0"/>
                    <a:pt x="143" y="239"/>
                    <a:pt x="0" y="620"/>
                  </a:cubicBezTo>
                  <a:lnTo>
                    <a:pt x="1763" y="620"/>
                  </a:lnTo>
                  <a:cubicBezTo>
                    <a:pt x="1620" y="239"/>
                    <a:pt x="1286" y="0"/>
                    <a:pt x="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2589296" y="2933228"/>
              <a:ext cx="21234" cy="35663"/>
            </a:xfrm>
            <a:custGeom>
              <a:avLst/>
              <a:gdLst/>
              <a:ahLst/>
              <a:cxnLst/>
              <a:rect l="l" t="t" r="r" b="b"/>
              <a:pathLst>
                <a:path w="621" h="1043" extrusionOk="0">
                  <a:moveTo>
                    <a:pt x="310" y="0"/>
                  </a:moveTo>
                  <a:cubicBezTo>
                    <a:pt x="156" y="0"/>
                    <a:pt x="1" y="102"/>
                    <a:pt x="1" y="304"/>
                  </a:cubicBezTo>
                  <a:lnTo>
                    <a:pt x="1" y="733"/>
                  </a:lnTo>
                  <a:cubicBezTo>
                    <a:pt x="1" y="899"/>
                    <a:pt x="120" y="1018"/>
                    <a:pt x="287" y="1018"/>
                  </a:cubicBezTo>
                  <a:lnTo>
                    <a:pt x="310" y="1042"/>
                  </a:lnTo>
                  <a:cubicBezTo>
                    <a:pt x="477" y="1042"/>
                    <a:pt x="620" y="899"/>
                    <a:pt x="620" y="733"/>
                  </a:cubicBezTo>
                  <a:lnTo>
                    <a:pt x="620" y="304"/>
                  </a:lnTo>
                  <a:cubicBezTo>
                    <a:pt x="620" y="102"/>
                    <a:pt x="465" y="0"/>
                    <a:pt x="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2498105" y="2886487"/>
              <a:ext cx="206865" cy="206967"/>
            </a:xfrm>
            <a:custGeom>
              <a:avLst/>
              <a:gdLst/>
              <a:ahLst/>
              <a:cxnLst/>
              <a:rect l="l" t="t" r="r" b="b"/>
              <a:pathLst>
                <a:path w="6050" h="6053" extrusionOk="0">
                  <a:moveTo>
                    <a:pt x="3001" y="742"/>
                  </a:moveTo>
                  <a:cubicBezTo>
                    <a:pt x="3466" y="742"/>
                    <a:pt x="3930" y="1052"/>
                    <a:pt x="3930" y="1671"/>
                  </a:cubicBezTo>
                  <a:lnTo>
                    <a:pt x="3930" y="2100"/>
                  </a:lnTo>
                  <a:cubicBezTo>
                    <a:pt x="3930" y="2266"/>
                    <a:pt x="3859" y="2457"/>
                    <a:pt x="3763" y="2600"/>
                  </a:cubicBezTo>
                  <a:cubicBezTo>
                    <a:pt x="4240" y="2886"/>
                    <a:pt x="4549" y="3386"/>
                    <a:pt x="4549" y="3957"/>
                  </a:cubicBezTo>
                  <a:cubicBezTo>
                    <a:pt x="4549" y="4124"/>
                    <a:pt x="4406" y="4243"/>
                    <a:pt x="4240" y="4243"/>
                  </a:cubicBezTo>
                  <a:lnTo>
                    <a:pt x="1739" y="4267"/>
                  </a:lnTo>
                  <a:cubicBezTo>
                    <a:pt x="1572" y="4267"/>
                    <a:pt x="1429" y="4124"/>
                    <a:pt x="1429" y="3957"/>
                  </a:cubicBezTo>
                  <a:cubicBezTo>
                    <a:pt x="1429" y="3409"/>
                    <a:pt x="1739" y="2886"/>
                    <a:pt x="2215" y="2624"/>
                  </a:cubicBezTo>
                  <a:cubicBezTo>
                    <a:pt x="2120" y="2457"/>
                    <a:pt x="2072" y="2290"/>
                    <a:pt x="2072" y="2100"/>
                  </a:cubicBezTo>
                  <a:lnTo>
                    <a:pt x="2072" y="1671"/>
                  </a:lnTo>
                  <a:cubicBezTo>
                    <a:pt x="2072" y="1052"/>
                    <a:pt x="2537" y="742"/>
                    <a:pt x="3001" y="742"/>
                  </a:cubicBezTo>
                  <a:close/>
                  <a:moveTo>
                    <a:pt x="3029" y="0"/>
                  </a:moveTo>
                  <a:cubicBezTo>
                    <a:pt x="2592" y="0"/>
                    <a:pt x="2149" y="109"/>
                    <a:pt x="1739" y="337"/>
                  </a:cubicBezTo>
                  <a:cubicBezTo>
                    <a:pt x="501" y="1028"/>
                    <a:pt x="1" y="2576"/>
                    <a:pt x="620" y="3838"/>
                  </a:cubicBezTo>
                  <a:cubicBezTo>
                    <a:pt x="1084" y="4803"/>
                    <a:pt x="2044" y="5365"/>
                    <a:pt x="3048" y="5365"/>
                  </a:cubicBezTo>
                  <a:cubicBezTo>
                    <a:pt x="3382" y="5365"/>
                    <a:pt x="3722" y="5303"/>
                    <a:pt x="4049" y="5172"/>
                  </a:cubicBezTo>
                  <a:lnTo>
                    <a:pt x="4573" y="6053"/>
                  </a:lnTo>
                  <a:cubicBezTo>
                    <a:pt x="4644" y="5981"/>
                    <a:pt x="4740" y="5910"/>
                    <a:pt x="4811" y="5862"/>
                  </a:cubicBezTo>
                  <a:lnTo>
                    <a:pt x="4811" y="5886"/>
                  </a:lnTo>
                  <a:cubicBezTo>
                    <a:pt x="4906" y="5815"/>
                    <a:pt x="5002" y="5791"/>
                    <a:pt x="5097" y="5767"/>
                  </a:cubicBezTo>
                  <a:lnTo>
                    <a:pt x="4597" y="4862"/>
                  </a:lnTo>
                  <a:cubicBezTo>
                    <a:pt x="5740" y="4029"/>
                    <a:pt x="6049" y="2457"/>
                    <a:pt x="5287" y="1242"/>
                  </a:cubicBezTo>
                  <a:cubicBezTo>
                    <a:pt x="4777" y="445"/>
                    <a:pt x="3915" y="0"/>
                    <a:pt x="30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209;p16"/>
          <p:cNvGrpSpPr/>
          <p:nvPr/>
        </p:nvGrpSpPr>
        <p:grpSpPr>
          <a:xfrm>
            <a:off x="1283178" y="1941645"/>
            <a:ext cx="2021971" cy="609957"/>
            <a:chOff x="1158000" y="2596763"/>
            <a:chExt cx="2061000" cy="555863"/>
          </a:xfrm>
        </p:grpSpPr>
        <p:sp>
          <p:nvSpPr>
            <p:cNvPr id="210" name="Google Shape;210;p16"/>
            <p:cNvSpPr txBox="1"/>
            <p:nvPr/>
          </p:nvSpPr>
          <p:spPr>
            <a:xfrm>
              <a:off x="1158000" y="2596763"/>
              <a:ext cx="2061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Project Name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1" name="Google Shape;211;p16"/>
            <p:cNvSpPr txBox="1"/>
            <p:nvPr/>
          </p:nvSpPr>
          <p:spPr>
            <a:xfrm>
              <a:off x="1158000" y="2878725"/>
              <a:ext cx="2061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CA" dirty="0"/>
                <a:t> E-Consulting services</a:t>
              </a:r>
              <a:endParaRPr lang="en-CA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9" name="Google Shape;219;p16"/>
          <p:cNvSpPr/>
          <p:nvPr/>
        </p:nvSpPr>
        <p:spPr>
          <a:xfrm>
            <a:off x="625680" y="2655845"/>
            <a:ext cx="624600" cy="624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20" name="Google Shape;220;p16"/>
          <p:cNvGrpSpPr/>
          <p:nvPr/>
        </p:nvGrpSpPr>
        <p:grpSpPr>
          <a:xfrm>
            <a:off x="1333897" y="2695449"/>
            <a:ext cx="2061000" cy="555863"/>
            <a:chOff x="1158000" y="3369338"/>
            <a:chExt cx="2061000" cy="555863"/>
          </a:xfrm>
        </p:grpSpPr>
        <p:sp>
          <p:nvSpPr>
            <p:cNvPr id="221" name="Google Shape;221;p16"/>
            <p:cNvSpPr txBox="1"/>
            <p:nvPr/>
          </p:nvSpPr>
          <p:spPr>
            <a:xfrm>
              <a:off x="1158000" y="3369338"/>
              <a:ext cx="2061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Project manager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2" name="Google Shape;222;p16"/>
            <p:cNvSpPr txBox="1"/>
            <p:nvPr/>
          </p:nvSpPr>
          <p:spPr>
            <a:xfrm>
              <a:off x="1158000" y="3651300"/>
              <a:ext cx="2061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 Katherine Langford</a:t>
              </a:r>
            </a:p>
          </p:txBody>
        </p:sp>
      </p:grpSp>
      <p:grpSp>
        <p:nvGrpSpPr>
          <p:cNvPr id="227" name="Google Shape;227;p16"/>
          <p:cNvGrpSpPr/>
          <p:nvPr/>
        </p:nvGrpSpPr>
        <p:grpSpPr>
          <a:xfrm>
            <a:off x="698314" y="4240365"/>
            <a:ext cx="314662" cy="358971"/>
            <a:chOff x="-57940525" y="3590375"/>
            <a:chExt cx="279625" cy="319000"/>
          </a:xfrm>
        </p:grpSpPr>
        <p:sp>
          <p:nvSpPr>
            <p:cNvPr id="228" name="Google Shape;228;p16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157;p16"/>
          <p:cNvSpPr txBox="1"/>
          <p:nvPr/>
        </p:nvSpPr>
        <p:spPr>
          <a:xfrm>
            <a:off x="5588842" y="745637"/>
            <a:ext cx="3126876" cy="4826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Major Milestones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6" name="Google Shape;219;p16"/>
          <p:cNvSpPr/>
          <p:nvPr/>
        </p:nvSpPr>
        <p:spPr>
          <a:xfrm>
            <a:off x="653638" y="3457483"/>
            <a:ext cx="624600" cy="624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3" name="Google Shape;220;p16"/>
          <p:cNvGrpSpPr/>
          <p:nvPr/>
        </p:nvGrpSpPr>
        <p:grpSpPr>
          <a:xfrm>
            <a:off x="1411454" y="3522716"/>
            <a:ext cx="2066079" cy="1475771"/>
            <a:chOff x="1152921" y="3369338"/>
            <a:chExt cx="2066079" cy="1114799"/>
          </a:xfrm>
        </p:grpSpPr>
        <p:sp>
          <p:nvSpPr>
            <p:cNvPr id="104" name="Google Shape;221;p16"/>
            <p:cNvSpPr txBox="1"/>
            <p:nvPr/>
          </p:nvSpPr>
          <p:spPr>
            <a:xfrm>
              <a:off x="1158000" y="3369338"/>
              <a:ext cx="2061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Project Teams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" name="Google Shape;222;p16"/>
            <p:cNvSpPr txBox="1"/>
            <p:nvPr/>
          </p:nvSpPr>
          <p:spPr>
            <a:xfrm>
              <a:off x="1152921" y="3608276"/>
              <a:ext cx="2061000" cy="8758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Ajay Reddy</a:t>
              </a:r>
            </a:p>
            <a:p>
              <a:pPr lvl="0"/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Karan Shrestha</a:t>
              </a:r>
            </a:p>
            <a:p>
              <a:pPr lvl="0"/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Saajan Joshi</a:t>
              </a:r>
            </a:p>
            <a:p>
              <a:r>
                <a:rPr lang="en-US" dirty="0">
                  <a:latin typeface="Roboto"/>
                  <a:ea typeface="Roboto"/>
                  <a:cs typeface="Roboto"/>
                </a:rPr>
                <a:t>Vijaya Niraula</a:t>
              </a:r>
            </a:p>
            <a:p>
              <a:pPr lvl="0"/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Subodh Shah</a:t>
              </a:r>
            </a:p>
          </p:txBody>
        </p:sp>
      </p:grpSp>
      <p:grpSp>
        <p:nvGrpSpPr>
          <p:cNvPr id="107" name="Google Shape;265;p17"/>
          <p:cNvGrpSpPr/>
          <p:nvPr/>
        </p:nvGrpSpPr>
        <p:grpSpPr>
          <a:xfrm>
            <a:off x="772133" y="3557195"/>
            <a:ext cx="366441" cy="366715"/>
            <a:chOff x="3210608" y="2867681"/>
            <a:chExt cx="366441" cy="366715"/>
          </a:xfrm>
        </p:grpSpPr>
        <p:sp>
          <p:nvSpPr>
            <p:cNvPr id="108" name="Google Shape;266;p17"/>
            <p:cNvSpPr/>
            <p:nvPr/>
          </p:nvSpPr>
          <p:spPr>
            <a:xfrm>
              <a:off x="3210608" y="3176474"/>
              <a:ext cx="57785" cy="57922"/>
            </a:xfrm>
            <a:custGeom>
              <a:avLst/>
              <a:gdLst/>
              <a:ahLst/>
              <a:cxnLst/>
              <a:rect l="l" t="t" r="r" b="b"/>
              <a:pathLst>
                <a:path w="1690" h="1694" extrusionOk="0">
                  <a:moveTo>
                    <a:pt x="310" y="1"/>
                  </a:moveTo>
                  <a:cubicBezTo>
                    <a:pt x="143" y="1"/>
                    <a:pt x="0" y="144"/>
                    <a:pt x="0" y="310"/>
                  </a:cubicBezTo>
                  <a:lnTo>
                    <a:pt x="0" y="1382"/>
                  </a:lnTo>
                  <a:cubicBezTo>
                    <a:pt x="0" y="1538"/>
                    <a:pt x="125" y="1694"/>
                    <a:pt x="278" y="1694"/>
                  </a:cubicBezTo>
                  <a:cubicBezTo>
                    <a:pt x="288" y="1694"/>
                    <a:pt x="299" y="1693"/>
                    <a:pt x="310" y="1692"/>
                  </a:cubicBezTo>
                  <a:lnTo>
                    <a:pt x="1358" y="1692"/>
                  </a:lnTo>
                  <a:cubicBezTo>
                    <a:pt x="1370" y="1693"/>
                    <a:pt x="1382" y="1694"/>
                    <a:pt x="1394" y="1694"/>
                  </a:cubicBezTo>
                  <a:cubicBezTo>
                    <a:pt x="1566" y="1694"/>
                    <a:pt x="1690" y="1538"/>
                    <a:pt x="1667" y="1382"/>
                  </a:cubicBezTo>
                  <a:lnTo>
                    <a:pt x="1667" y="334"/>
                  </a:lnTo>
                  <a:cubicBezTo>
                    <a:pt x="1667" y="168"/>
                    <a:pt x="1524" y="25"/>
                    <a:pt x="1358" y="25"/>
                  </a:cubicBezTo>
                  <a:lnTo>
                    <a:pt x="1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67;p17"/>
            <p:cNvSpPr/>
            <p:nvPr/>
          </p:nvSpPr>
          <p:spPr>
            <a:xfrm>
              <a:off x="3210608" y="3055159"/>
              <a:ext cx="57033" cy="57033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310" y="1"/>
                  </a:moveTo>
                  <a:cubicBezTo>
                    <a:pt x="143" y="1"/>
                    <a:pt x="0" y="143"/>
                    <a:pt x="0" y="310"/>
                  </a:cubicBezTo>
                  <a:lnTo>
                    <a:pt x="0" y="1358"/>
                  </a:lnTo>
                  <a:cubicBezTo>
                    <a:pt x="0" y="1525"/>
                    <a:pt x="143" y="1668"/>
                    <a:pt x="310" y="1668"/>
                  </a:cubicBezTo>
                  <a:lnTo>
                    <a:pt x="1358" y="1668"/>
                  </a:lnTo>
                  <a:cubicBezTo>
                    <a:pt x="1524" y="1668"/>
                    <a:pt x="1667" y="1525"/>
                    <a:pt x="1667" y="1358"/>
                  </a:cubicBezTo>
                  <a:lnTo>
                    <a:pt x="1667" y="310"/>
                  </a:lnTo>
                  <a:cubicBezTo>
                    <a:pt x="1667" y="143"/>
                    <a:pt x="1524" y="1"/>
                    <a:pt x="1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68;p17"/>
            <p:cNvSpPr/>
            <p:nvPr/>
          </p:nvSpPr>
          <p:spPr>
            <a:xfrm>
              <a:off x="3364543" y="3176474"/>
              <a:ext cx="58572" cy="57922"/>
            </a:xfrm>
            <a:custGeom>
              <a:avLst/>
              <a:gdLst/>
              <a:ahLst/>
              <a:cxnLst/>
              <a:rect l="l" t="t" r="r" b="b"/>
              <a:pathLst>
                <a:path w="1713" h="1694" extrusionOk="0">
                  <a:moveTo>
                    <a:pt x="333" y="1"/>
                  </a:moveTo>
                  <a:cubicBezTo>
                    <a:pt x="166" y="1"/>
                    <a:pt x="23" y="144"/>
                    <a:pt x="23" y="310"/>
                  </a:cubicBezTo>
                  <a:lnTo>
                    <a:pt x="23" y="1382"/>
                  </a:lnTo>
                  <a:cubicBezTo>
                    <a:pt x="1" y="1538"/>
                    <a:pt x="145" y="1694"/>
                    <a:pt x="300" y="1694"/>
                  </a:cubicBezTo>
                  <a:cubicBezTo>
                    <a:pt x="311" y="1694"/>
                    <a:pt x="322" y="1693"/>
                    <a:pt x="333" y="1692"/>
                  </a:cubicBezTo>
                  <a:lnTo>
                    <a:pt x="1380" y="1692"/>
                  </a:lnTo>
                  <a:cubicBezTo>
                    <a:pt x="1391" y="1693"/>
                    <a:pt x="1402" y="1694"/>
                    <a:pt x="1413" y="1694"/>
                  </a:cubicBezTo>
                  <a:cubicBezTo>
                    <a:pt x="1568" y="1694"/>
                    <a:pt x="1712" y="1538"/>
                    <a:pt x="1690" y="1382"/>
                  </a:cubicBezTo>
                  <a:lnTo>
                    <a:pt x="1690" y="334"/>
                  </a:lnTo>
                  <a:cubicBezTo>
                    <a:pt x="1690" y="168"/>
                    <a:pt x="1547" y="25"/>
                    <a:pt x="1380" y="25"/>
                  </a:cubicBezTo>
                  <a:lnTo>
                    <a:pt x="13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69;p17"/>
            <p:cNvSpPr/>
            <p:nvPr/>
          </p:nvSpPr>
          <p:spPr>
            <a:xfrm>
              <a:off x="3520016" y="3176474"/>
              <a:ext cx="57033" cy="57922"/>
            </a:xfrm>
            <a:custGeom>
              <a:avLst/>
              <a:gdLst/>
              <a:ahLst/>
              <a:cxnLst/>
              <a:rect l="l" t="t" r="r" b="b"/>
              <a:pathLst>
                <a:path w="1668" h="1694" extrusionOk="0">
                  <a:moveTo>
                    <a:pt x="334" y="1"/>
                  </a:moveTo>
                  <a:cubicBezTo>
                    <a:pt x="144" y="1"/>
                    <a:pt x="1" y="144"/>
                    <a:pt x="1" y="310"/>
                  </a:cubicBezTo>
                  <a:lnTo>
                    <a:pt x="1" y="1382"/>
                  </a:lnTo>
                  <a:cubicBezTo>
                    <a:pt x="1" y="1538"/>
                    <a:pt x="126" y="1694"/>
                    <a:pt x="298" y="1694"/>
                  </a:cubicBezTo>
                  <a:cubicBezTo>
                    <a:pt x="310" y="1694"/>
                    <a:pt x="322" y="1693"/>
                    <a:pt x="334" y="1692"/>
                  </a:cubicBezTo>
                  <a:lnTo>
                    <a:pt x="1382" y="1692"/>
                  </a:lnTo>
                  <a:cubicBezTo>
                    <a:pt x="1549" y="1692"/>
                    <a:pt x="1668" y="1549"/>
                    <a:pt x="1668" y="1382"/>
                  </a:cubicBezTo>
                  <a:lnTo>
                    <a:pt x="1668" y="334"/>
                  </a:lnTo>
                  <a:cubicBezTo>
                    <a:pt x="1668" y="168"/>
                    <a:pt x="1525" y="25"/>
                    <a:pt x="1358" y="25"/>
                  </a:cubicBezTo>
                  <a:lnTo>
                    <a:pt x="13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70;p17"/>
            <p:cNvSpPr/>
            <p:nvPr/>
          </p:nvSpPr>
          <p:spPr>
            <a:xfrm>
              <a:off x="3520016" y="3055159"/>
              <a:ext cx="57033" cy="57033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334" y="1"/>
                  </a:moveTo>
                  <a:cubicBezTo>
                    <a:pt x="144" y="1"/>
                    <a:pt x="1" y="143"/>
                    <a:pt x="1" y="310"/>
                  </a:cubicBezTo>
                  <a:lnTo>
                    <a:pt x="1" y="1358"/>
                  </a:lnTo>
                  <a:cubicBezTo>
                    <a:pt x="1" y="1525"/>
                    <a:pt x="144" y="1668"/>
                    <a:pt x="334" y="1668"/>
                  </a:cubicBezTo>
                  <a:lnTo>
                    <a:pt x="1382" y="1668"/>
                  </a:lnTo>
                  <a:cubicBezTo>
                    <a:pt x="1549" y="1668"/>
                    <a:pt x="1668" y="1525"/>
                    <a:pt x="1668" y="1358"/>
                  </a:cubicBezTo>
                  <a:lnTo>
                    <a:pt x="1668" y="310"/>
                  </a:lnTo>
                  <a:cubicBezTo>
                    <a:pt x="1668" y="143"/>
                    <a:pt x="1525" y="1"/>
                    <a:pt x="1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71;p17"/>
            <p:cNvSpPr/>
            <p:nvPr/>
          </p:nvSpPr>
          <p:spPr>
            <a:xfrm>
              <a:off x="3359619" y="2867681"/>
              <a:ext cx="68419" cy="82472"/>
            </a:xfrm>
            <a:custGeom>
              <a:avLst/>
              <a:gdLst/>
              <a:ahLst/>
              <a:cxnLst/>
              <a:rect l="l" t="t" r="r" b="b"/>
              <a:pathLst>
                <a:path w="2001" h="2412" extrusionOk="0">
                  <a:moveTo>
                    <a:pt x="1001" y="0"/>
                  </a:moveTo>
                  <a:cubicBezTo>
                    <a:pt x="500" y="0"/>
                    <a:pt x="0" y="328"/>
                    <a:pt x="0" y="983"/>
                  </a:cubicBezTo>
                  <a:lnTo>
                    <a:pt x="0" y="1411"/>
                  </a:lnTo>
                  <a:cubicBezTo>
                    <a:pt x="0" y="1959"/>
                    <a:pt x="453" y="2412"/>
                    <a:pt x="1001" y="2412"/>
                  </a:cubicBezTo>
                  <a:cubicBezTo>
                    <a:pt x="1548" y="2412"/>
                    <a:pt x="2001" y="1959"/>
                    <a:pt x="2001" y="1411"/>
                  </a:cubicBezTo>
                  <a:lnTo>
                    <a:pt x="2001" y="983"/>
                  </a:lnTo>
                  <a:cubicBezTo>
                    <a:pt x="2001" y="328"/>
                    <a:pt x="1501" y="0"/>
                    <a:pt x="1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72;p17"/>
            <p:cNvSpPr/>
            <p:nvPr/>
          </p:nvSpPr>
          <p:spPr>
            <a:xfrm>
              <a:off x="3325427" y="2952547"/>
              <a:ext cx="136804" cy="79839"/>
            </a:xfrm>
            <a:custGeom>
              <a:avLst/>
              <a:gdLst/>
              <a:ahLst/>
              <a:cxnLst/>
              <a:rect l="l" t="t" r="r" b="b"/>
              <a:pathLst>
                <a:path w="4001" h="2335" extrusionOk="0">
                  <a:moveTo>
                    <a:pt x="786" y="1"/>
                  </a:moveTo>
                  <a:cubicBezTo>
                    <a:pt x="286" y="382"/>
                    <a:pt x="0" y="977"/>
                    <a:pt x="0" y="1597"/>
                  </a:cubicBezTo>
                  <a:lnTo>
                    <a:pt x="0" y="2025"/>
                  </a:lnTo>
                  <a:cubicBezTo>
                    <a:pt x="0" y="2192"/>
                    <a:pt x="143" y="2335"/>
                    <a:pt x="310" y="2335"/>
                  </a:cubicBezTo>
                  <a:lnTo>
                    <a:pt x="3668" y="2335"/>
                  </a:lnTo>
                  <a:cubicBezTo>
                    <a:pt x="3858" y="2335"/>
                    <a:pt x="4001" y="2192"/>
                    <a:pt x="4001" y="2025"/>
                  </a:cubicBezTo>
                  <a:lnTo>
                    <a:pt x="4001" y="1597"/>
                  </a:lnTo>
                  <a:cubicBezTo>
                    <a:pt x="3977" y="977"/>
                    <a:pt x="3691" y="382"/>
                    <a:pt x="3191" y="1"/>
                  </a:cubicBezTo>
                  <a:cubicBezTo>
                    <a:pt x="2870" y="370"/>
                    <a:pt x="2429" y="555"/>
                    <a:pt x="1989" y="555"/>
                  </a:cubicBezTo>
                  <a:cubicBezTo>
                    <a:pt x="1548" y="555"/>
                    <a:pt x="1108" y="370"/>
                    <a:pt x="7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73;p17"/>
            <p:cNvSpPr/>
            <p:nvPr/>
          </p:nvSpPr>
          <p:spPr>
            <a:xfrm>
              <a:off x="3289593" y="3053517"/>
              <a:ext cx="209292" cy="101825"/>
            </a:xfrm>
            <a:custGeom>
              <a:avLst/>
              <a:gdLst/>
              <a:ahLst/>
              <a:cxnLst/>
              <a:rect l="l" t="t" r="r" b="b"/>
              <a:pathLst>
                <a:path w="6121" h="2978" extrusionOk="0">
                  <a:moveTo>
                    <a:pt x="2763" y="1"/>
                  </a:moveTo>
                  <a:lnTo>
                    <a:pt x="2763" y="572"/>
                  </a:lnTo>
                  <a:lnTo>
                    <a:pt x="0" y="572"/>
                  </a:lnTo>
                  <a:lnTo>
                    <a:pt x="0" y="1192"/>
                  </a:lnTo>
                  <a:lnTo>
                    <a:pt x="2763" y="1192"/>
                  </a:lnTo>
                  <a:lnTo>
                    <a:pt x="2763" y="2978"/>
                  </a:lnTo>
                  <a:lnTo>
                    <a:pt x="3382" y="2978"/>
                  </a:lnTo>
                  <a:lnTo>
                    <a:pt x="3382" y="1192"/>
                  </a:lnTo>
                  <a:lnTo>
                    <a:pt x="6121" y="1192"/>
                  </a:lnTo>
                  <a:lnTo>
                    <a:pt x="6121" y="572"/>
                  </a:lnTo>
                  <a:lnTo>
                    <a:pt x="3382" y="572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74;p17"/>
            <p:cNvSpPr/>
            <p:nvPr/>
          </p:nvSpPr>
          <p:spPr>
            <a:xfrm>
              <a:off x="3537933" y="3134143"/>
              <a:ext cx="21199" cy="21199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1" y="1"/>
                  </a:moveTo>
                  <a:lnTo>
                    <a:pt x="1" y="620"/>
                  </a:lnTo>
                  <a:lnTo>
                    <a:pt x="620" y="620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75;p17"/>
            <p:cNvSpPr/>
            <p:nvPr/>
          </p:nvSpPr>
          <p:spPr>
            <a:xfrm>
              <a:off x="3228525" y="3134143"/>
              <a:ext cx="21199" cy="21199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0" y="1"/>
                  </a:moveTo>
                  <a:lnTo>
                    <a:pt x="0" y="620"/>
                  </a:lnTo>
                  <a:lnTo>
                    <a:pt x="61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371;p18"/>
          <p:cNvGrpSpPr/>
          <p:nvPr/>
        </p:nvGrpSpPr>
        <p:grpSpPr>
          <a:xfrm>
            <a:off x="786007" y="2781503"/>
            <a:ext cx="323524" cy="358774"/>
            <a:chOff x="-57162350" y="3982000"/>
            <a:chExt cx="287500" cy="318825"/>
          </a:xfrm>
        </p:grpSpPr>
        <p:sp>
          <p:nvSpPr>
            <p:cNvPr id="119" name="Google Shape;372;p18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73;p18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74;p18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75;p18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76;p18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77;p18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78;p18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79;p18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072;p34"/>
          <p:cNvGrpSpPr/>
          <p:nvPr/>
        </p:nvGrpSpPr>
        <p:grpSpPr>
          <a:xfrm>
            <a:off x="622292" y="1943228"/>
            <a:ext cx="623910" cy="614441"/>
            <a:chOff x="456825" y="1027128"/>
            <a:chExt cx="1465208" cy="1465213"/>
          </a:xfrm>
        </p:grpSpPr>
        <p:sp>
          <p:nvSpPr>
            <p:cNvPr id="128" name="Google Shape;1073;p34"/>
            <p:cNvSpPr/>
            <p:nvPr/>
          </p:nvSpPr>
          <p:spPr>
            <a:xfrm>
              <a:off x="1050580" y="1027128"/>
              <a:ext cx="277693" cy="181208"/>
            </a:xfrm>
            <a:custGeom>
              <a:avLst/>
              <a:gdLst/>
              <a:ahLst/>
              <a:cxnLst/>
              <a:rect l="l" t="t" r="r" b="b"/>
              <a:pathLst>
                <a:path w="10600" h="6917" extrusionOk="0">
                  <a:moveTo>
                    <a:pt x="2109" y="1"/>
                  </a:moveTo>
                  <a:lnTo>
                    <a:pt x="2027" y="14"/>
                  </a:lnTo>
                  <a:lnTo>
                    <a:pt x="1835" y="69"/>
                  </a:lnTo>
                  <a:lnTo>
                    <a:pt x="1671" y="151"/>
                  </a:lnTo>
                  <a:lnTo>
                    <a:pt x="1520" y="247"/>
                  </a:lnTo>
                  <a:lnTo>
                    <a:pt x="1397" y="384"/>
                  </a:lnTo>
                  <a:lnTo>
                    <a:pt x="1288" y="535"/>
                  </a:lnTo>
                  <a:lnTo>
                    <a:pt x="1205" y="699"/>
                  </a:lnTo>
                  <a:lnTo>
                    <a:pt x="1164" y="781"/>
                  </a:lnTo>
                  <a:lnTo>
                    <a:pt x="1151" y="877"/>
                  </a:lnTo>
                  <a:lnTo>
                    <a:pt x="0" y="6916"/>
                  </a:lnTo>
                  <a:lnTo>
                    <a:pt x="10600" y="6916"/>
                  </a:lnTo>
                  <a:lnTo>
                    <a:pt x="9449" y="877"/>
                  </a:lnTo>
                  <a:lnTo>
                    <a:pt x="9422" y="781"/>
                  </a:lnTo>
                  <a:lnTo>
                    <a:pt x="9395" y="699"/>
                  </a:lnTo>
                  <a:lnTo>
                    <a:pt x="9312" y="535"/>
                  </a:lnTo>
                  <a:lnTo>
                    <a:pt x="9203" y="384"/>
                  </a:lnTo>
                  <a:lnTo>
                    <a:pt x="9066" y="247"/>
                  </a:lnTo>
                  <a:lnTo>
                    <a:pt x="8915" y="151"/>
                  </a:lnTo>
                  <a:lnTo>
                    <a:pt x="8751" y="69"/>
                  </a:lnTo>
                  <a:lnTo>
                    <a:pt x="8573" y="14"/>
                  </a:lnTo>
                  <a:lnTo>
                    <a:pt x="84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074;p34"/>
            <p:cNvSpPr/>
            <p:nvPr/>
          </p:nvSpPr>
          <p:spPr>
            <a:xfrm>
              <a:off x="606076" y="1176379"/>
              <a:ext cx="291316" cy="291683"/>
            </a:xfrm>
            <a:custGeom>
              <a:avLst/>
              <a:gdLst/>
              <a:ahLst/>
              <a:cxnLst/>
              <a:rect l="l" t="t" r="r" b="b"/>
              <a:pathLst>
                <a:path w="11120" h="11134" extrusionOk="0">
                  <a:moveTo>
                    <a:pt x="5341" y="0"/>
                  </a:moveTo>
                  <a:lnTo>
                    <a:pt x="5149" y="41"/>
                  </a:lnTo>
                  <a:lnTo>
                    <a:pt x="4985" y="96"/>
                  </a:lnTo>
                  <a:lnTo>
                    <a:pt x="4821" y="192"/>
                  </a:lnTo>
                  <a:lnTo>
                    <a:pt x="4738" y="247"/>
                  </a:lnTo>
                  <a:lnTo>
                    <a:pt x="4670" y="315"/>
                  </a:lnTo>
                  <a:lnTo>
                    <a:pt x="2629" y="2356"/>
                  </a:lnTo>
                  <a:lnTo>
                    <a:pt x="2356" y="2630"/>
                  </a:lnTo>
                  <a:lnTo>
                    <a:pt x="301" y="4684"/>
                  </a:lnTo>
                  <a:lnTo>
                    <a:pt x="247" y="4752"/>
                  </a:lnTo>
                  <a:lnTo>
                    <a:pt x="192" y="4821"/>
                  </a:lnTo>
                  <a:lnTo>
                    <a:pt x="96" y="4985"/>
                  </a:lnTo>
                  <a:lnTo>
                    <a:pt x="28" y="5163"/>
                  </a:lnTo>
                  <a:lnTo>
                    <a:pt x="0" y="5341"/>
                  </a:lnTo>
                  <a:lnTo>
                    <a:pt x="0" y="5519"/>
                  </a:lnTo>
                  <a:lnTo>
                    <a:pt x="28" y="5711"/>
                  </a:lnTo>
                  <a:lnTo>
                    <a:pt x="82" y="5889"/>
                  </a:lnTo>
                  <a:lnTo>
                    <a:pt x="123" y="5971"/>
                  </a:lnTo>
                  <a:lnTo>
                    <a:pt x="178" y="6053"/>
                  </a:lnTo>
                  <a:lnTo>
                    <a:pt x="3629" y="11134"/>
                  </a:lnTo>
                  <a:lnTo>
                    <a:pt x="7231" y="7519"/>
                  </a:lnTo>
                  <a:lnTo>
                    <a:pt x="7518" y="7245"/>
                  </a:lnTo>
                  <a:lnTo>
                    <a:pt x="11120" y="3629"/>
                  </a:lnTo>
                  <a:lnTo>
                    <a:pt x="6039" y="178"/>
                  </a:lnTo>
                  <a:lnTo>
                    <a:pt x="5957" y="137"/>
                  </a:lnTo>
                  <a:lnTo>
                    <a:pt x="5875" y="96"/>
                  </a:lnTo>
                  <a:lnTo>
                    <a:pt x="5697" y="28"/>
                  </a:lnTo>
                  <a:lnTo>
                    <a:pt x="5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75;p34"/>
            <p:cNvSpPr/>
            <p:nvPr/>
          </p:nvSpPr>
          <p:spPr>
            <a:xfrm>
              <a:off x="456825" y="1620884"/>
              <a:ext cx="180841" cy="277693"/>
            </a:xfrm>
            <a:custGeom>
              <a:avLst/>
              <a:gdLst/>
              <a:ahLst/>
              <a:cxnLst/>
              <a:rect l="l" t="t" r="r" b="b"/>
              <a:pathLst>
                <a:path w="6903" h="10600" extrusionOk="0">
                  <a:moveTo>
                    <a:pt x="6902" y="1"/>
                  </a:moveTo>
                  <a:lnTo>
                    <a:pt x="877" y="1151"/>
                  </a:lnTo>
                  <a:lnTo>
                    <a:pt x="781" y="1178"/>
                  </a:lnTo>
                  <a:lnTo>
                    <a:pt x="685" y="1206"/>
                  </a:lnTo>
                  <a:lnTo>
                    <a:pt x="521" y="1288"/>
                  </a:lnTo>
                  <a:lnTo>
                    <a:pt x="370" y="1397"/>
                  </a:lnTo>
                  <a:lnTo>
                    <a:pt x="247" y="1534"/>
                  </a:lnTo>
                  <a:lnTo>
                    <a:pt x="137" y="1685"/>
                  </a:lnTo>
                  <a:lnTo>
                    <a:pt x="69" y="1849"/>
                  </a:lnTo>
                  <a:lnTo>
                    <a:pt x="14" y="2027"/>
                  </a:lnTo>
                  <a:lnTo>
                    <a:pt x="0" y="2123"/>
                  </a:lnTo>
                  <a:lnTo>
                    <a:pt x="0" y="2219"/>
                  </a:lnTo>
                  <a:lnTo>
                    <a:pt x="0" y="5109"/>
                  </a:lnTo>
                  <a:lnTo>
                    <a:pt x="0" y="5506"/>
                  </a:lnTo>
                  <a:lnTo>
                    <a:pt x="0" y="8395"/>
                  </a:lnTo>
                  <a:lnTo>
                    <a:pt x="0" y="8491"/>
                  </a:lnTo>
                  <a:lnTo>
                    <a:pt x="14" y="8587"/>
                  </a:lnTo>
                  <a:lnTo>
                    <a:pt x="69" y="8765"/>
                  </a:lnTo>
                  <a:lnTo>
                    <a:pt x="137" y="8929"/>
                  </a:lnTo>
                  <a:lnTo>
                    <a:pt x="247" y="9080"/>
                  </a:lnTo>
                  <a:lnTo>
                    <a:pt x="370" y="9203"/>
                  </a:lnTo>
                  <a:lnTo>
                    <a:pt x="521" y="9313"/>
                  </a:lnTo>
                  <a:lnTo>
                    <a:pt x="685" y="9395"/>
                  </a:lnTo>
                  <a:lnTo>
                    <a:pt x="781" y="9436"/>
                  </a:lnTo>
                  <a:lnTo>
                    <a:pt x="877" y="9450"/>
                  </a:lnTo>
                  <a:lnTo>
                    <a:pt x="6902" y="10600"/>
                  </a:lnTo>
                  <a:lnTo>
                    <a:pt x="6902" y="5506"/>
                  </a:lnTo>
                  <a:lnTo>
                    <a:pt x="6902" y="5109"/>
                  </a:lnTo>
                  <a:lnTo>
                    <a:pt x="69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076;p34"/>
            <p:cNvSpPr/>
            <p:nvPr/>
          </p:nvSpPr>
          <p:spPr>
            <a:xfrm>
              <a:off x="606076" y="2051766"/>
              <a:ext cx="291324" cy="291350"/>
            </a:xfrm>
            <a:custGeom>
              <a:avLst/>
              <a:gdLst/>
              <a:ahLst/>
              <a:cxnLst/>
              <a:rect l="l" t="t" r="r" b="b"/>
              <a:pathLst>
                <a:path w="11120" h="11121" extrusionOk="0">
                  <a:moveTo>
                    <a:pt x="3629" y="0"/>
                  </a:moveTo>
                  <a:lnTo>
                    <a:pt x="178" y="5081"/>
                  </a:lnTo>
                  <a:lnTo>
                    <a:pt x="123" y="5163"/>
                  </a:lnTo>
                  <a:lnTo>
                    <a:pt x="82" y="5245"/>
                  </a:lnTo>
                  <a:lnTo>
                    <a:pt x="28" y="5423"/>
                  </a:lnTo>
                  <a:lnTo>
                    <a:pt x="0" y="5601"/>
                  </a:lnTo>
                  <a:lnTo>
                    <a:pt x="0" y="5779"/>
                  </a:lnTo>
                  <a:lnTo>
                    <a:pt x="28" y="5971"/>
                  </a:lnTo>
                  <a:lnTo>
                    <a:pt x="96" y="6135"/>
                  </a:lnTo>
                  <a:lnTo>
                    <a:pt x="178" y="6300"/>
                  </a:lnTo>
                  <a:lnTo>
                    <a:pt x="247" y="6382"/>
                  </a:lnTo>
                  <a:lnTo>
                    <a:pt x="301" y="6450"/>
                  </a:lnTo>
                  <a:lnTo>
                    <a:pt x="2356" y="8491"/>
                  </a:lnTo>
                  <a:lnTo>
                    <a:pt x="2629" y="8765"/>
                  </a:lnTo>
                  <a:lnTo>
                    <a:pt x="4670" y="10819"/>
                  </a:lnTo>
                  <a:lnTo>
                    <a:pt x="4738" y="10874"/>
                  </a:lnTo>
                  <a:lnTo>
                    <a:pt x="4821" y="10942"/>
                  </a:lnTo>
                  <a:lnTo>
                    <a:pt x="4903" y="10983"/>
                  </a:lnTo>
                  <a:lnTo>
                    <a:pt x="4985" y="11024"/>
                  </a:lnTo>
                  <a:lnTo>
                    <a:pt x="5149" y="11093"/>
                  </a:lnTo>
                  <a:lnTo>
                    <a:pt x="5341" y="11120"/>
                  </a:lnTo>
                  <a:lnTo>
                    <a:pt x="5519" y="11120"/>
                  </a:lnTo>
                  <a:lnTo>
                    <a:pt x="5697" y="11093"/>
                  </a:lnTo>
                  <a:lnTo>
                    <a:pt x="5875" y="11038"/>
                  </a:lnTo>
                  <a:lnTo>
                    <a:pt x="5957" y="10997"/>
                  </a:lnTo>
                  <a:lnTo>
                    <a:pt x="6039" y="10942"/>
                  </a:lnTo>
                  <a:lnTo>
                    <a:pt x="11120" y="7491"/>
                  </a:lnTo>
                  <a:lnTo>
                    <a:pt x="7518" y="3890"/>
                  </a:lnTo>
                  <a:lnTo>
                    <a:pt x="7231" y="3602"/>
                  </a:lnTo>
                  <a:lnTo>
                    <a:pt x="36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077;p34"/>
            <p:cNvSpPr/>
            <p:nvPr/>
          </p:nvSpPr>
          <p:spPr>
            <a:xfrm>
              <a:off x="1050580" y="2311521"/>
              <a:ext cx="277701" cy="180820"/>
            </a:xfrm>
            <a:custGeom>
              <a:avLst/>
              <a:gdLst/>
              <a:ahLst/>
              <a:cxnLst/>
              <a:rect l="l" t="t" r="r" b="b"/>
              <a:pathLst>
                <a:path w="10600" h="6902" extrusionOk="0">
                  <a:moveTo>
                    <a:pt x="0" y="0"/>
                  </a:moveTo>
                  <a:lnTo>
                    <a:pt x="1151" y="6026"/>
                  </a:lnTo>
                  <a:lnTo>
                    <a:pt x="1164" y="6121"/>
                  </a:lnTo>
                  <a:lnTo>
                    <a:pt x="1205" y="6217"/>
                  </a:lnTo>
                  <a:lnTo>
                    <a:pt x="1288" y="6382"/>
                  </a:lnTo>
                  <a:lnTo>
                    <a:pt x="1397" y="6532"/>
                  </a:lnTo>
                  <a:lnTo>
                    <a:pt x="1520" y="6656"/>
                  </a:lnTo>
                  <a:lnTo>
                    <a:pt x="1671" y="6765"/>
                  </a:lnTo>
                  <a:lnTo>
                    <a:pt x="1835" y="6847"/>
                  </a:lnTo>
                  <a:lnTo>
                    <a:pt x="2027" y="6888"/>
                  </a:lnTo>
                  <a:lnTo>
                    <a:pt x="2109" y="6902"/>
                  </a:lnTo>
                  <a:lnTo>
                    <a:pt x="8477" y="6902"/>
                  </a:lnTo>
                  <a:lnTo>
                    <a:pt x="8573" y="6888"/>
                  </a:lnTo>
                  <a:lnTo>
                    <a:pt x="8751" y="6847"/>
                  </a:lnTo>
                  <a:lnTo>
                    <a:pt x="8915" y="6765"/>
                  </a:lnTo>
                  <a:lnTo>
                    <a:pt x="9066" y="6656"/>
                  </a:lnTo>
                  <a:lnTo>
                    <a:pt x="9203" y="6532"/>
                  </a:lnTo>
                  <a:lnTo>
                    <a:pt x="9312" y="6382"/>
                  </a:lnTo>
                  <a:lnTo>
                    <a:pt x="9395" y="6217"/>
                  </a:lnTo>
                  <a:lnTo>
                    <a:pt x="9422" y="6121"/>
                  </a:lnTo>
                  <a:lnTo>
                    <a:pt x="9449" y="6026"/>
                  </a:lnTo>
                  <a:lnTo>
                    <a:pt x="106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078;p34"/>
            <p:cNvSpPr/>
            <p:nvPr/>
          </p:nvSpPr>
          <p:spPr>
            <a:xfrm>
              <a:off x="1481095" y="2051766"/>
              <a:ext cx="291691" cy="291350"/>
            </a:xfrm>
            <a:custGeom>
              <a:avLst/>
              <a:gdLst/>
              <a:ahLst/>
              <a:cxnLst/>
              <a:rect l="l" t="t" r="r" b="b"/>
              <a:pathLst>
                <a:path w="11134" h="11121" extrusionOk="0">
                  <a:moveTo>
                    <a:pt x="7505" y="0"/>
                  </a:moveTo>
                  <a:lnTo>
                    <a:pt x="3890" y="3602"/>
                  </a:lnTo>
                  <a:lnTo>
                    <a:pt x="3616" y="3890"/>
                  </a:lnTo>
                  <a:lnTo>
                    <a:pt x="0" y="7491"/>
                  </a:lnTo>
                  <a:lnTo>
                    <a:pt x="5081" y="10942"/>
                  </a:lnTo>
                  <a:lnTo>
                    <a:pt x="5163" y="10997"/>
                  </a:lnTo>
                  <a:lnTo>
                    <a:pt x="5245" y="11038"/>
                  </a:lnTo>
                  <a:lnTo>
                    <a:pt x="5423" y="11093"/>
                  </a:lnTo>
                  <a:lnTo>
                    <a:pt x="5615" y="11120"/>
                  </a:lnTo>
                  <a:lnTo>
                    <a:pt x="5793" y="11120"/>
                  </a:lnTo>
                  <a:lnTo>
                    <a:pt x="5971" y="11093"/>
                  </a:lnTo>
                  <a:lnTo>
                    <a:pt x="6149" y="11024"/>
                  </a:lnTo>
                  <a:lnTo>
                    <a:pt x="6313" y="10942"/>
                  </a:lnTo>
                  <a:lnTo>
                    <a:pt x="6382" y="10874"/>
                  </a:lnTo>
                  <a:lnTo>
                    <a:pt x="6450" y="10819"/>
                  </a:lnTo>
                  <a:lnTo>
                    <a:pt x="8505" y="8765"/>
                  </a:lnTo>
                  <a:lnTo>
                    <a:pt x="8778" y="8491"/>
                  </a:lnTo>
                  <a:lnTo>
                    <a:pt x="10819" y="6450"/>
                  </a:lnTo>
                  <a:lnTo>
                    <a:pt x="10887" y="6382"/>
                  </a:lnTo>
                  <a:lnTo>
                    <a:pt x="10942" y="6300"/>
                  </a:lnTo>
                  <a:lnTo>
                    <a:pt x="10997" y="6218"/>
                  </a:lnTo>
                  <a:lnTo>
                    <a:pt x="11038" y="6135"/>
                  </a:lnTo>
                  <a:lnTo>
                    <a:pt x="11106" y="5971"/>
                  </a:lnTo>
                  <a:lnTo>
                    <a:pt x="11134" y="5779"/>
                  </a:lnTo>
                  <a:lnTo>
                    <a:pt x="11134" y="5601"/>
                  </a:lnTo>
                  <a:lnTo>
                    <a:pt x="11106" y="5423"/>
                  </a:lnTo>
                  <a:lnTo>
                    <a:pt x="11038" y="5245"/>
                  </a:lnTo>
                  <a:lnTo>
                    <a:pt x="10997" y="5163"/>
                  </a:lnTo>
                  <a:lnTo>
                    <a:pt x="10956" y="5081"/>
                  </a:lnTo>
                  <a:lnTo>
                    <a:pt x="7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79;p34"/>
            <p:cNvSpPr/>
            <p:nvPr/>
          </p:nvSpPr>
          <p:spPr>
            <a:xfrm>
              <a:off x="1740851" y="1620884"/>
              <a:ext cx="181182" cy="277693"/>
            </a:xfrm>
            <a:custGeom>
              <a:avLst/>
              <a:gdLst/>
              <a:ahLst/>
              <a:cxnLst/>
              <a:rect l="l" t="t" r="r" b="b"/>
              <a:pathLst>
                <a:path w="6916" h="10600" extrusionOk="0">
                  <a:moveTo>
                    <a:pt x="0" y="1"/>
                  </a:moveTo>
                  <a:lnTo>
                    <a:pt x="0" y="5109"/>
                  </a:lnTo>
                  <a:lnTo>
                    <a:pt x="0" y="5506"/>
                  </a:lnTo>
                  <a:lnTo>
                    <a:pt x="0" y="10600"/>
                  </a:lnTo>
                  <a:lnTo>
                    <a:pt x="6039" y="9450"/>
                  </a:lnTo>
                  <a:lnTo>
                    <a:pt x="6135" y="9436"/>
                  </a:lnTo>
                  <a:lnTo>
                    <a:pt x="6217" y="9395"/>
                  </a:lnTo>
                  <a:lnTo>
                    <a:pt x="6382" y="9313"/>
                  </a:lnTo>
                  <a:lnTo>
                    <a:pt x="6532" y="9203"/>
                  </a:lnTo>
                  <a:lnTo>
                    <a:pt x="6669" y="9080"/>
                  </a:lnTo>
                  <a:lnTo>
                    <a:pt x="6765" y="8929"/>
                  </a:lnTo>
                  <a:lnTo>
                    <a:pt x="6847" y="8765"/>
                  </a:lnTo>
                  <a:lnTo>
                    <a:pt x="6902" y="8587"/>
                  </a:lnTo>
                  <a:lnTo>
                    <a:pt x="6916" y="8491"/>
                  </a:lnTo>
                  <a:lnTo>
                    <a:pt x="6916" y="8395"/>
                  </a:lnTo>
                  <a:lnTo>
                    <a:pt x="6916" y="5506"/>
                  </a:lnTo>
                  <a:lnTo>
                    <a:pt x="6916" y="5109"/>
                  </a:lnTo>
                  <a:lnTo>
                    <a:pt x="6916" y="2219"/>
                  </a:lnTo>
                  <a:lnTo>
                    <a:pt x="6916" y="2123"/>
                  </a:lnTo>
                  <a:lnTo>
                    <a:pt x="6902" y="2027"/>
                  </a:lnTo>
                  <a:lnTo>
                    <a:pt x="6847" y="1849"/>
                  </a:lnTo>
                  <a:lnTo>
                    <a:pt x="6765" y="1685"/>
                  </a:lnTo>
                  <a:lnTo>
                    <a:pt x="6669" y="1534"/>
                  </a:lnTo>
                  <a:lnTo>
                    <a:pt x="6532" y="1397"/>
                  </a:lnTo>
                  <a:lnTo>
                    <a:pt x="6382" y="1288"/>
                  </a:lnTo>
                  <a:lnTo>
                    <a:pt x="6217" y="1206"/>
                  </a:lnTo>
                  <a:lnTo>
                    <a:pt x="6135" y="1178"/>
                  </a:lnTo>
                  <a:lnTo>
                    <a:pt x="6039" y="115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80;p34"/>
            <p:cNvSpPr/>
            <p:nvPr/>
          </p:nvSpPr>
          <p:spPr>
            <a:xfrm>
              <a:off x="1481095" y="1176379"/>
              <a:ext cx="291683" cy="291683"/>
            </a:xfrm>
            <a:custGeom>
              <a:avLst/>
              <a:gdLst/>
              <a:ahLst/>
              <a:cxnLst/>
              <a:rect l="l" t="t" r="r" b="b"/>
              <a:pathLst>
                <a:path w="11134" h="11134" extrusionOk="0">
                  <a:moveTo>
                    <a:pt x="5615" y="0"/>
                  </a:moveTo>
                  <a:lnTo>
                    <a:pt x="5423" y="28"/>
                  </a:lnTo>
                  <a:lnTo>
                    <a:pt x="5245" y="96"/>
                  </a:lnTo>
                  <a:lnTo>
                    <a:pt x="5163" y="137"/>
                  </a:lnTo>
                  <a:lnTo>
                    <a:pt x="5081" y="178"/>
                  </a:lnTo>
                  <a:lnTo>
                    <a:pt x="0" y="3629"/>
                  </a:lnTo>
                  <a:lnTo>
                    <a:pt x="3616" y="7245"/>
                  </a:lnTo>
                  <a:lnTo>
                    <a:pt x="3890" y="7519"/>
                  </a:lnTo>
                  <a:lnTo>
                    <a:pt x="7505" y="11134"/>
                  </a:lnTo>
                  <a:lnTo>
                    <a:pt x="10956" y="6053"/>
                  </a:lnTo>
                  <a:lnTo>
                    <a:pt x="10997" y="5971"/>
                  </a:lnTo>
                  <a:lnTo>
                    <a:pt x="11038" y="5889"/>
                  </a:lnTo>
                  <a:lnTo>
                    <a:pt x="11106" y="5711"/>
                  </a:lnTo>
                  <a:lnTo>
                    <a:pt x="11134" y="5519"/>
                  </a:lnTo>
                  <a:lnTo>
                    <a:pt x="11134" y="5341"/>
                  </a:lnTo>
                  <a:lnTo>
                    <a:pt x="11106" y="5163"/>
                  </a:lnTo>
                  <a:lnTo>
                    <a:pt x="11038" y="4985"/>
                  </a:lnTo>
                  <a:lnTo>
                    <a:pt x="10942" y="4821"/>
                  </a:lnTo>
                  <a:lnTo>
                    <a:pt x="10887" y="4752"/>
                  </a:lnTo>
                  <a:lnTo>
                    <a:pt x="10819" y="4684"/>
                  </a:lnTo>
                  <a:lnTo>
                    <a:pt x="8778" y="2630"/>
                  </a:lnTo>
                  <a:lnTo>
                    <a:pt x="8505" y="2356"/>
                  </a:lnTo>
                  <a:lnTo>
                    <a:pt x="6450" y="315"/>
                  </a:lnTo>
                  <a:lnTo>
                    <a:pt x="6382" y="247"/>
                  </a:lnTo>
                  <a:lnTo>
                    <a:pt x="6313" y="192"/>
                  </a:lnTo>
                  <a:lnTo>
                    <a:pt x="6149" y="96"/>
                  </a:lnTo>
                  <a:lnTo>
                    <a:pt x="5971" y="41"/>
                  </a:lnTo>
                  <a:lnTo>
                    <a:pt x="57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81;p34"/>
            <p:cNvSpPr/>
            <p:nvPr/>
          </p:nvSpPr>
          <p:spPr>
            <a:xfrm>
              <a:off x="566962" y="1137265"/>
              <a:ext cx="1244905" cy="1244905"/>
            </a:xfrm>
            <a:custGeom>
              <a:avLst/>
              <a:gdLst/>
              <a:ahLst/>
              <a:cxnLst/>
              <a:rect l="l" t="t" r="r" b="b"/>
              <a:pathLst>
                <a:path w="47520" h="47520" extrusionOk="0">
                  <a:moveTo>
                    <a:pt x="24171" y="7464"/>
                  </a:moveTo>
                  <a:lnTo>
                    <a:pt x="24595" y="7478"/>
                  </a:lnTo>
                  <a:lnTo>
                    <a:pt x="25006" y="7505"/>
                  </a:lnTo>
                  <a:lnTo>
                    <a:pt x="25417" y="7546"/>
                  </a:lnTo>
                  <a:lnTo>
                    <a:pt x="25828" y="7587"/>
                  </a:lnTo>
                  <a:lnTo>
                    <a:pt x="26239" y="7656"/>
                  </a:lnTo>
                  <a:lnTo>
                    <a:pt x="26636" y="7711"/>
                  </a:lnTo>
                  <a:lnTo>
                    <a:pt x="27033" y="7793"/>
                  </a:lnTo>
                  <a:lnTo>
                    <a:pt x="27430" y="7875"/>
                  </a:lnTo>
                  <a:lnTo>
                    <a:pt x="27827" y="7971"/>
                  </a:lnTo>
                  <a:lnTo>
                    <a:pt x="28211" y="8080"/>
                  </a:lnTo>
                  <a:lnTo>
                    <a:pt x="28594" y="8190"/>
                  </a:lnTo>
                  <a:lnTo>
                    <a:pt x="28977" y="8313"/>
                  </a:lnTo>
                  <a:lnTo>
                    <a:pt x="29361" y="8450"/>
                  </a:lnTo>
                  <a:lnTo>
                    <a:pt x="29731" y="8601"/>
                  </a:lnTo>
                  <a:lnTo>
                    <a:pt x="30100" y="8751"/>
                  </a:lnTo>
                  <a:lnTo>
                    <a:pt x="30456" y="8902"/>
                  </a:lnTo>
                  <a:lnTo>
                    <a:pt x="30813" y="9066"/>
                  </a:lnTo>
                  <a:lnTo>
                    <a:pt x="31169" y="9244"/>
                  </a:lnTo>
                  <a:lnTo>
                    <a:pt x="31525" y="9436"/>
                  </a:lnTo>
                  <a:lnTo>
                    <a:pt x="31867" y="9628"/>
                  </a:lnTo>
                  <a:lnTo>
                    <a:pt x="32209" y="9819"/>
                  </a:lnTo>
                  <a:lnTo>
                    <a:pt x="32538" y="10039"/>
                  </a:lnTo>
                  <a:lnTo>
                    <a:pt x="32867" y="10244"/>
                  </a:lnTo>
                  <a:lnTo>
                    <a:pt x="33195" y="10477"/>
                  </a:lnTo>
                  <a:lnTo>
                    <a:pt x="33510" y="10710"/>
                  </a:lnTo>
                  <a:lnTo>
                    <a:pt x="33812" y="10942"/>
                  </a:lnTo>
                  <a:lnTo>
                    <a:pt x="34127" y="11189"/>
                  </a:lnTo>
                  <a:lnTo>
                    <a:pt x="34414" y="11435"/>
                  </a:lnTo>
                  <a:lnTo>
                    <a:pt x="34715" y="11696"/>
                  </a:lnTo>
                  <a:lnTo>
                    <a:pt x="35003" y="11969"/>
                  </a:lnTo>
                  <a:lnTo>
                    <a:pt x="35277" y="12243"/>
                  </a:lnTo>
                  <a:lnTo>
                    <a:pt x="35551" y="12517"/>
                  </a:lnTo>
                  <a:lnTo>
                    <a:pt x="35825" y="12805"/>
                  </a:lnTo>
                  <a:lnTo>
                    <a:pt x="36085" y="13106"/>
                  </a:lnTo>
                  <a:lnTo>
                    <a:pt x="36331" y="13394"/>
                  </a:lnTo>
                  <a:lnTo>
                    <a:pt x="36578" y="13709"/>
                  </a:lnTo>
                  <a:lnTo>
                    <a:pt x="36811" y="14010"/>
                  </a:lnTo>
                  <a:lnTo>
                    <a:pt x="37043" y="14339"/>
                  </a:lnTo>
                  <a:lnTo>
                    <a:pt x="37276" y="14654"/>
                  </a:lnTo>
                  <a:lnTo>
                    <a:pt x="37482" y="14982"/>
                  </a:lnTo>
                  <a:lnTo>
                    <a:pt x="37701" y="15311"/>
                  </a:lnTo>
                  <a:lnTo>
                    <a:pt x="37892" y="15653"/>
                  </a:lnTo>
                  <a:lnTo>
                    <a:pt x="38084" y="15996"/>
                  </a:lnTo>
                  <a:lnTo>
                    <a:pt x="38276" y="16352"/>
                  </a:lnTo>
                  <a:lnTo>
                    <a:pt x="38454" y="16708"/>
                  </a:lnTo>
                  <a:lnTo>
                    <a:pt x="38618" y="17064"/>
                  </a:lnTo>
                  <a:lnTo>
                    <a:pt x="38783" y="17420"/>
                  </a:lnTo>
                  <a:lnTo>
                    <a:pt x="38933" y="17790"/>
                  </a:lnTo>
                  <a:lnTo>
                    <a:pt x="39070" y="18159"/>
                  </a:lnTo>
                  <a:lnTo>
                    <a:pt x="39207" y="18543"/>
                  </a:lnTo>
                  <a:lnTo>
                    <a:pt x="39330" y="18926"/>
                  </a:lnTo>
                  <a:lnTo>
                    <a:pt x="39440" y="19310"/>
                  </a:lnTo>
                  <a:lnTo>
                    <a:pt x="39549" y="19693"/>
                  </a:lnTo>
                  <a:lnTo>
                    <a:pt x="39645" y="20090"/>
                  </a:lnTo>
                  <a:lnTo>
                    <a:pt x="39727" y="20487"/>
                  </a:lnTo>
                  <a:lnTo>
                    <a:pt x="39810" y="20884"/>
                  </a:lnTo>
                  <a:lnTo>
                    <a:pt x="39864" y="21282"/>
                  </a:lnTo>
                  <a:lnTo>
                    <a:pt x="39933" y="21692"/>
                  </a:lnTo>
                  <a:lnTo>
                    <a:pt x="39974" y="22103"/>
                  </a:lnTo>
                  <a:lnTo>
                    <a:pt x="40015" y="22514"/>
                  </a:lnTo>
                  <a:lnTo>
                    <a:pt x="40042" y="22925"/>
                  </a:lnTo>
                  <a:lnTo>
                    <a:pt x="40056" y="23349"/>
                  </a:lnTo>
                  <a:lnTo>
                    <a:pt x="40056" y="23760"/>
                  </a:lnTo>
                  <a:lnTo>
                    <a:pt x="40056" y="24185"/>
                  </a:lnTo>
                  <a:lnTo>
                    <a:pt x="40042" y="24609"/>
                  </a:lnTo>
                  <a:lnTo>
                    <a:pt x="40015" y="25020"/>
                  </a:lnTo>
                  <a:lnTo>
                    <a:pt x="39974" y="25431"/>
                  </a:lnTo>
                  <a:lnTo>
                    <a:pt x="39933" y="25842"/>
                  </a:lnTo>
                  <a:lnTo>
                    <a:pt x="39864" y="26239"/>
                  </a:lnTo>
                  <a:lnTo>
                    <a:pt x="39810" y="26650"/>
                  </a:lnTo>
                  <a:lnTo>
                    <a:pt x="39727" y="27047"/>
                  </a:lnTo>
                  <a:lnTo>
                    <a:pt x="39645" y="27444"/>
                  </a:lnTo>
                  <a:lnTo>
                    <a:pt x="39549" y="27841"/>
                  </a:lnTo>
                  <a:lnTo>
                    <a:pt x="39440" y="28225"/>
                  </a:lnTo>
                  <a:lnTo>
                    <a:pt x="39330" y="28608"/>
                  </a:lnTo>
                  <a:lnTo>
                    <a:pt x="39207" y="28991"/>
                  </a:lnTo>
                  <a:lnTo>
                    <a:pt x="39070" y="29361"/>
                  </a:lnTo>
                  <a:lnTo>
                    <a:pt x="38933" y="29731"/>
                  </a:lnTo>
                  <a:lnTo>
                    <a:pt x="38783" y="30101"/>
                  </a:lnTo>
                  <a:lnTo>
                    <a:pt x="38618" y="30470"/>
                  </a:lnTo>
                  <a:lnTo>
                    <a:pt x="38454" y="30827"/>
                  </a:lnTo>
                  <a:lnTo>
                    <a:pt x="38276" y="31183"/>
                  </a:lnTo>
                  <a:lnTo>
                    <a:pt x="38084" y="31525"/>
                  </a:lnTo>
                  <a:lnTo>
                    <a:pt x="37892" y="31867"/>
                  </a:lnTo>
                  <a:lnTo>
                    <a:pt x="37701" y="32210"/>
                  </a:lnTo>
                  <a:lnTo>
                    <a:pt x="37482" y="32538"/>
                  </a:lnTo>
                  <a:lnTo>
                    <a:pt x="37276" y="32867"/>
                  </a:lnTo>
                  <a:lnTo>
                    <a:pt x="37043" y="33196"/>
                  </a:lnTo>
                  <a:lnTo>
                    <a:pt x="36811" y="33511"/>
                  </a:lnTo>
                  <a:lnTo>
                    <a:pt x="36578" y="33826"/>
                  </a:lnTo>
                  <a:lnTo>
                    <a:pt x="36331" y="34127"/>
                  </a:lnTo>
                  <a:lnTo>
                    <a:pt x="36085" y="34428"/>
                  </a:lnTo>
                  <a:lnTo>
                    <a:pt x="35825" y="34716"/>
                  </a:lnTo>
                  <a:lnTo>
                    <a:pt x="35551" y="35003"/>
                  </a:lnTo>
                  <a:lnTo>
                    <a:pt x="35277" y="35291"/>
                  </a:lnTo>
                  <a:lnTo>
                    <a:pt x="35003" y="35565"/>
                  </a:lnTo>
                  <a:lnTo>
                    <a:pt x="34715" y="35825"/>
                  </a:lnTo>
                  <a:lnTo>
                    <a:pt x="34414" y="36085"/>
                  </a:lnTo>
                  <a:lnTo>
                    <a:pt x="34127" y="36332"/>
                  </a:lnTo>
                  <a:lnTo>
                    <a:pt x="33812" y="36578"/>
                  </a:lnTo>
                  <a:lnTo>
                    <a:pt x="33510" y="36825"/>
                  </a:lnTo>
                  <a:lnTo>
                    <a:pt x="33195" y="37057"/>
                  </a:lnTo>
                  <a:lnTo>
                    <a:pt x="32867" y="37277"/>
                  </a:lnTo>
                  <a:lnTo>
                    <a:pt x="32538" y="37496"/>
                  </a:lnTo>
                  <a:lnTo>
                    <a:pt x="32209" y="37701"/>
                  </a:lnTo>
                  <a:lnTo>
                    <a:pt x="31867" y="37906"/>
                  </a:lnTo>
                  <a:lnTo>
                    <a:pt x="31525" y="38098"/>
                  </a:lnTo>
                  <a:lnTo>
                    <a:pt x="31169" y="38276"/>
                  </a:lnTo>
                  <a:lnTo>
                    <a:pt x="30813" y="38454"/>
                  </a:lnTo>
                  <a:lnTo>
                    <a:pt x="30456" y="38619"/>
                  </a:lnTo>
                  <a:lnTo>
                    <a:pt x="30100" y="38783"/>
                  </a:lnTo>
                  <a:lnTo>
                    <a:pt x="29731" y="38934"/>
                  </a:lnTo>
                  <a:lnTo>
                    <a:pt x="29361" y="39070"/>
                  </a:lnTo>
                  <a:lnTo>
                    <a:pt x="28977" y="39207"/>
                  </a:lnTo>
                  <a:lnTo>
                    <a:pt x="28594" y="39331"/>
                  </a:lnTo>
                  <a:lnTo>
                    <a:pt x="28211" y="39440"/>
                  </a:lnTo>
                  <a:lnTo>
                    <a:pt x="27827" y="39550"/>
                  </a:lnTo>
                  <a:lnTo>
                    <a:pt x="27430" y="39646"/>
                  </a:lnTo>
                  <a:lnTo>
                    <a:pt x="27033" y="39728"/>
                  </a:lnTo>
                  <a:lnTo>
                    <a:pt x="26636" y="39810"/>
                  </a:lnTo>
                  <a:lnTo>
                    <a:pt x="26239" y="39878"/>
                  </a:lnTo>
                  <a:lnTo>
                    <a:pt x="25828" y="39933"/>
                  </a:lnTo>
                  <a:lnTo>
                    <a:pt x="25417" y="39974"/>
                  </a:lnTo>
                  <a:lnTo>
                    <a:pt x="25006" y="40015"/>
                  </a:lnTo>
                  <a:lnTo>
                    <a:pt x="24595" y="40043"/>
                  </a:lnTo>
                  <a:lnTo>
                    <a:pt x="24171" y="40056"/>
                  </a:lnTo>
                  <a:lnTo>
                    <a:pt x="23760" y="40070"/>
                  </a:lnTo>
                  <a:lnTo>
                    <a:pt x="23335" y="40056"/>
                  </a:lnTo>
                  <a:lnTo>
                    <a:pt x="22911" y="40043"/>
                  </a:lnTo>
                  <a:lnTo>
                    <a:pt x="22500" y="40015"/>
                  </a:lnTo>
                  <a:lnTo>
                    <a:pt x="22089" y="39974"/>
                  </a:lnTo>
                  <a:lnTo>
                    <a:pt x="21678" y="39933"/>
                  </a:lnTo>
                  <a:lnTo>
                    <a:pt x="21281" y="39878"/>
                  </a:lnTo>
                  <a:lnTo>
                    <a:pt x="20871" y="39810"/>
                  </a:lnTo>
                  <a:lnTo>
                    <a:pt x="20473" y="39728"/>
                  </a:lnTo>
                  <a:lnTo>
                    <a:pt x="20076" y="39646"/>
                  </a:lnTo>
                  <a:lnTo>
                    <a:pt x="19679" y="39550"/>
                  </a:lnTo>
                  <a:lnTo>
                    <a:pt x="19296" y="39440"/>
                  </a:lnTo>
                  <a:lnTo>
                    <a:pt x="18912" y="39331"/>
                  </a:lnTo>
                  <a:lnTo>
                    <a:pt x="18529" y="39207"/>
                  </a:lnTo>
                  <a:lnTo>
                    <a:pt x="18159" y="39070"/>
                  </a:lnTo>
                  <a:lnTo>
                    <a:pt x="17789" y="38934"/>
                  </a:lnTo>
                  <a:lnTo>
                    <a:pt x="17420" y="38783"/>
                  </a:lnTo>
                  <a:lnTo>
                    <a:pt x="17050" y="38619"/>
                  </a:lnTo>
                  <a:lnTo>
                    <a:pt x="16694" y="38454"/>
                  </a:lnTo>
                  <a:lnTo>
                    <a:pt x="16338" y="38276"/>
                  </a:lnTo>
                  <a:lnTo>
                    <a:pt x="15995" y="38098"/>
                  </a:lnTo>
                  <a:lnTo>
                    <a:pt x="15653" y="37906"/>
                  </a:lnTo>
                  <a:lnTo>
                    <a:pt x="15311" y="37701"/>
                  </a:lnTo>
                  <a:lnTo>
                    <a:pt x="14968" y="37496"/>
                  </a:lnTo>
                  <a:lnTo>
                    <a:pt x="14653" y="37277"/>
                  </a:lnTo>
                  <a:lnTo>
                    <a:pt x="14325" y="37057"/>
                  </a:lnTo>
                  <a:lnTo>
                    <a:pt x="14010" y="36825"/>
                  </a:lnTo>
                  <a:lnTo>
                    <a:pt x="13695" y="36578"/>
                  </a:lnTo>
                  <a:lnTo>
                    <a:pt x="13393" y="36332"/>
                  </a:lnTo>
                  <a:lnTo>
                    <a:pt x="13092" y="36085"/>
                  </a:lnTo>
                  <a:lnTo>
                    <a:pt x="12805" y="35825"/>
                  </a:lnTo>
                  <a:lnTo>
                    <a:pt x="12517" y="35565"/>
                  </a:lnTo>
                  <a:lnTo>
                    <a:pt x="12229" y="35291"/>
                  </a:lnTo>
                  <a:lnTo>
                    <a:pt x="11956" y="35003"/>
                  </a:lnTo>
                  <a:lnTo>
                    <a:pt x="11695" y="34716"/>
                  </a:lnTo>
                  <a:lnTo>
                    <a:pt x="11435" y="34428"/>
                  </a:lnTo>
                  <a:lnTo>
                    <a:pt x="11175" y="34127"/>
                  </a:lnTo>
                  <a:lnTo>
                    <a:pt x="10942" y="33826"/>
                  </a:lnTo>
                  <a:lnTo>
                    <a:pt x="10696" y="33511"/>
                  </a:lnTo>
                  <a:lnTo>
                    <a:pt x="10463" y="33196"/>
                  </a:lnTo>
                  <a:lnTo>
                    <a:pt x="10244" y="32867"/>
                  </a:lnTo>
                  <a:lnTo>
                    <a:pt x="10025" y="32538"/>
                  </a:lnTo>
                  <a:lnTo>
                    <a:pt x="9819" y="32210"/>
                  </a:lnTo>
                  <a:lnTo>
                    <a:pt x="9614" y="31867"/>
                  </a:lnTo>
                  <a:lnTo>
                    <a:pt x="9422" y="31525"/>
                  </a:lnTo>
                  <a:lnTo>
                    <a:pt x="9244" y="31183"/>
                  </a:lnTo>
                  <a:lnTo>
                    <a:pt x="9066" y="30827"/>
                  </a:lnTo>
                  <a:lnTo>
                    <a:pt x="8902" y="30470"/>
                  </a:lnTo>
                  <a:lnTo>
                    <a:pt x="8737" y="30101"/>
                  </a:lnTo>
                  <a:lnTo>
                    <a:pt x="8587" y="29731"/>
                  </a:lnTo>
                  <a:lnTo>
                    <a:pt x="8450" y="29361"/>
                  </a:lnTo>
                  <a:lnTo>
                    <a:pt x="8313" y="28991"/>
                  </a:lnTo>
                  <a:lnTo>
                    <a:pt x="8190" y="28608"/>
                  </a:lnTo>
                  <a:lnTo>
                    <a:pt x="8080" y="28225"/>
                  </a:lnTo>
                  <a:lnTo>
                    <a:pt x="7971" y="27841"/>
                  </a:lnTo>
                  <a:lnTo>
                    <a:pt x="7875" y="27444"/>
                  </a:lnTo>
                  <a:lnTo>
                    <a:pt x="7793" y="27047"/>
                  </a:lnTo>
                  <a:lnTo>
                    <a:pt x="7710" y="26650"/>
                  </a:lnTo>
                  <a:lnTo>
                    <a:pt x="7642" y="26239"/>
                  </a:lnTo>
                  <a:lnTo>
                    <a:pt x="7587" y="25842"/>
                  </a:lnTo>
                  <a:lnTo>
                    <a:pt x="7546" y="25431"/>
                  </a:lnTo>
                  <a:lnTo>
                    <a:pt x="7505" y="25020"/>
                  </a:lnTo>
                  <a:lnTo>
                    <a:pt x="7478" y="24609"/>
                  </a:lnTo>
                  <a:lnTo>
                    <a:pt x="7464" y="24185"/>
                  </a:lnTo>
                  <a:lnTo>
                    <a:pt x="7464" y="23760"/>
                  </a:lnTo>
                  <a:lnTo>
                    <a:pt x="7464" y="23349"/>
                  </a:lnTo>
                  <a:lnTo>
                    <a:pt x="7478" y="22925"/>
                  </a:lnTo>
                  <a:lnTo>
                    <a:pt x="7505" y="22514"/>
                  </a:lnTo>
                  <a:lnTo>
                    <a:pt x="7546" y="22103"/>
                  </a:lnTo>
                  <a:lnTo>
                    <a:pt x="7587" y="21692"/>
                  </a:lnTo>
                  <a:lnTo>
                    <a:pt x="7642" y="21282"/>
                  </a:lnTo>
                  <a:lnTo>
                    <a:pt x="7710" y="20884"/>
                  </a:lnTo>
                  <a:lnTo>
                    <a:pt x="7793" y="20487"/>
                  </a:lnTo>
                  <a:lnTo>
                    <a:pt x="7875" y="20090"/>
                  </a:lnTo>
                  <a:lnTo>
                    <a:pt x="7971" y="19693"/>
                  </a:lnTo>
                  <a:lnTo>
                    <a:pt x="8080" y="19310"/>
                  </a:lnTo>
                  <a:lnTo>
                    <a:pt x="8190" y="18926"/>
                  </a:lnTo>
                  <a:lnTo>
                    <a:pt x="8313" y="18543"/>
                  </a:lnTo>
                  <a:lnTo>
                    <a:pt x="8450" y="18159"/>
                  </a:lnTo>
                  <a:lnTo>
                    <a:pt x="8587" y="17790"/>
                  </a:lnTo>
                  <a:lnTo>
                    <a:pt x="8737" y="17420"/>
                  </a:lnTo>
                  <a:lnTo>
                    <a:pt x="8902" y="17064"/>
                  </a:lnTo>
                  <a:lnTo>
                    <a:pt x="9066" y="16708"/>
                  </a:lnTo>
                  <a:lnTo>
                    <a:pt x="9244" y="16352"/>
                  </a:lnTo>
                  <a:lnTo>
                    <a:pt x="9422" y="15996"/>
                  </a:lnTo>
                  <a:lnTo>
                    <a:pt x="9614" y="15653"/>
                  </a:lnTo>
                  <a:lnTo>
                    <a:pt x="9819" y="15311"/>
                  </a:lnTo>
                  <a:lnTo>
                    <a:pt x="10025" y="14982"/>
                  </a:lnTo>
                  <a:lnTo>
                    <a:pt x="10244" y="14654"/>
                  </a:lnTo>
                  <a:lnTo>
                    <a:pt x="10463" y="14339"/>
                  </a:lnTo>
                  <a:lnTo>
                    <a:pt x="10696" y="14010"/>
                  </a:lnTo>
                  <a:lnTo>
                    <a:pt x="10942" y="13709"/>
                  </a:lnTo>
                  <a:lnTo>
                    <a:pt x="11175" y="13394"/>
                  </a:lnTo>
                  <a:lnTo>
                    <a:pt x="11435" y="13106"/>
                  </a:lnTo>
                  <a:lnTo>
                    <a:pt x="11695" y="12805"/>
                  </a:lnTo>
                  <a:lnTo>
                    <a:pt x="11956" y="12517"/>
                  </a:lnTo>
                  <a:lnTo>
                    <a:pt x="12229" y="12243"/>
                  </a:lnTo>
                  <a:lnTo>
                    <a:pt x="12517" y="11969"/>
                  </a:lnTo>
                  <a:lnTo>
                    <a:pt x="12805" y="11696"/>
                  </a:lnTo>
                  <a:lnTo>
                    <a:pt x="13092" y="11435"/>
                  </a:lnTo>
                  <a:lnTo>
                    <a:pt x="13393" y="11189"/>
                  </a:lnTo>
                  <a:lnTo>
                    <a:pt x="13695" y="10942"/>
                  </a:lnTo>
                  <a:lnTo>
                    <a:pt x="14010" y="10710"/>
                  </a:lnTo>
                  <a:lnTo>
                    <a:pt x="14325" y="10477"/>
                  </a:lnTo>
                  <a:lnTo>
                    <a:pt x="14653" y="10244"/>
                  </a:lnTo>
                  <a:lnTo>
                    <a:pt x="14968" y="10039"/>
                  </a:lnTo>
                  <a:lnTo>
                    <a:pt x="15311" y="9819"/>
                  </a:lnTo>
                  <a:lnTo>
                    <a:pt x="15653" y="9628"/>
                  </a:lnTo>
                  <a:lnTo>
                    <a:pt x="15995" y="9436"/>
                  </a:lnTo>
                  <a:lnTo>
                    <a:pt x="16338" y="9244"/>
                  </a:lnTo>
                  <a:lnTo>
                    <a:pt x="16694" y="9066"/>
                  </a:lnTo>
                  <a:lnTo>
                    <a:pt x="17050" y="8902"/>
                  </a:lnTo>
                  <a:lnTo>
                    <a:pt x="17420" y="8751"/>
                  </a:lnTo>
                  <a:lnTo>
                    <a:pt x="17789" y="8601"/>
                  </a:lnTo>
                  <a:lnTo>
                    <a:pt x="18159" y="8450"/>
                  </a:lnTo>
                  <a:lnTo>
                    <a:pt x="18529" y="8313"/>
                  </a:lnTo>
                  <a:lnTo>
                    <a:pt x="18912" y="8190"/>
                  </a:lnTo>
                  <a:lnTo>
                    <a:pt x="19296" y="8080"/>
                  </a:lnTo>
                  <a:lnTo>
                    <a:pt x="19679" y="7971"/>
                  </a:lnTo>
                  <a:lnTo>
                    <a:pt x="20076" y="7875"/>
                  </a:lnTo>
                  <a:lnTo>
                    <a:pt x="20473" y="7793"/>
                  </a:lnTo>
                  <a:lnTo>
                    <a:pt x="20871" y="7711"/>
                  </a:lnTo>
                  <a:lnTo>
                    <a:pt x="21281" y="7656"/>
                  </a:lnTo>
                  <a:lnTo>
                    <a:pt x="21678" y="7587"/>
                  </a:lnTo>
                  <a:lnTo>
                    <a:pt x="22089" y="7546"/>
                  </a:lnTo>
                  <a:lnTo>
                    <a:pt x="22500" y="7505"/>
                  </a:lnTo>
                  <a:lnTo>
                    <a:pt x="22911" y="7478"/>
                  </a:lnTo>
                  <a:lnTo>
                    <a:pt x="23335" y="7464"/>
                  </a:lnTo>
                  <a:close/>
                  <a:moveTo>
                    <a:pt x="23760" y="1"/>
                  </a:moveTo>
                  <a:lnTo>
                    <a:pt x="23130" y="14"/>
                  </a:lnTo>
                  <a:lnTo>
                    <a:pt x="22514" y="28"/>
                  </a:lnTo>
                  <a:lnTo>
                    <a:pt x="21898" y="69"/>
                  </a:lnTo>
                  <a:lnTo>
                    <a:pt x="21281" y="124"/>
                  </a:lnTo>
                  <a:lnTo>
                    <a:pt x="20679" y="206"/>
                  </a:lnTo>
                  <a:lnTo>
                    <a:pt x="20076" y="288"/>
                  </a:lnTo>
                  <a:lnTo>
                    <a:pt x="19474" y="384"/>
                  </a:lnTo>
                  <a:lnTo>
                    <a:pt x="18885" y="507"/>
                  </a:lnTo>
                  <a:lnTo>
                    <a:pt x="18337" y="631"/>
                  </a:lnTo>
                  <a:lnTo>
                    <a:pt x="17789" y="768"/>
                  </a:lnTo>
                  <a:lnTo>
                    <a:pt x="17242" y="905"/>
                  </a:lnTo>
                  <a:lnTo>
                    <a:pt x="16707" y="1069"/>
                  </a:lnTo>
                  <a:lnTo>
                    <a:pt x="16187" y="1233"/>
                  </a:lnTo>
                  <a:lnTo>
                    <a:pt x="15667" y="1425"/>
                  </a:lnTo>
                  <a:lnTo>
                    <a:pt x="15146" y="1617"/>
                  </a:lnTo>
                  <a:lnTo>
                    <a:pt x="14626" y="1822"/>
                  </a:lnTo>
                  <a:lnTo>
                    <a:pt x="14119" y="2041"/>
                  </a:lnTo>
                  <a:lnTo>
                    <a:pt x="13626" y="2260"/>
                  </a:lnTo>
                  <a:lnTo>
                    <a:pt x="13133" y="2507"/>
                  </a:lnTo>
                  <a:lnTo>
                    <a:pt x="12640" y="2753"/>
                  </a:lnTo>
                  <a:lnTo>
                    <a:pt x="12161" y="3013"/>
                  </a:lnTo>
                  <a:lnTo>
                    <a:pt x="11695" y="3287"/>
                  </a:lnTo>
                  <a:lnTo>
                    <a:pt x="11230" y="3575"/>
                  </a:lnTo>
                  <a:lnTo>
                    <a:pt x="10764" y="3862"/>
                  </a:lnTo>
                  <a:lnTo>
                    <a:pt x="10257" y="4205"/>
                  </a:lnTo>
                  <a:lnTo>
                    <a:pt x="9751" y="4561"/>
                  </a:lnTo>
                  <a:lnTo>
                    <a:pt x="9258" y="4931"/>
                  </a:lnTo>
                  <a:lnTo>
                    <a:pt x="8779" y="5314"/>
                  </a:lnTo>
                  <a:lnTo>
                    <a:pt x="8313" y="5711"/>
                  </a:lnTo>
                  <a:lnTo>
                    <a:pt x="7847" y="6122"/>
                  </a:lnTo>
                  <a:lnTo>
                    <a:pt x="7395" y="6533"/>
                  </a:lnTo>
                  <a:lnTo>
                    <a:pt x="6957" y="6957"/>
                  </a:lnTo>
                  <a:lnTo>
                    <a:pt x="6533" y="7396"/>
                  </a:lnTo>
                  <a:lnTo>
                    <a:pt x="6108" y="7848"/>
                  </a:lnTo>
                  <a:lnTo>
                    <a:pt x="5711" y="8313"/>
                  </a:lnTo>
                  <a:lnTo>
                    <a:pt x="5314" y="8779"/>
                  </a:lnTo>
                  <a:lnTo>
                    <a:pt x="4930" y="9272"/>
                  </a:lnTo>
                  <a:lnTo>
                    <a:pt x="4561" y="9751"/>
                  </a:lnTo>
                  <a:lnTo>
                    <a:pt x="4205" y="10258"/>
                  </a:lnTo>
                  <a:lnTo>
                    <a:pt x="3862" y="10778"/>
                  </a:lnTo>
                  <a:lnTo>
                    <a:pt x="3575" y="11230"/>
                  </a:lnTo>
                  <a:lnTo>
                    <a:pt x="3287" y="11696"/>
                  </a:lnTo>
                  <a:lnTo>
                    <a:pt x="3013" y="12175"/>
                  </a:lnTo>
                  <a:lnTo>
                    <a:pt x="2753" y="12654"/>
                  </a:lnTo>
                  <a:lnTo>
                    <a:pt x="2493" y="13134"/>
                  </a:lnTo>
                  <a:lnTo>
                    <a:pt x="2260" y="13626"/>
                  </a:lnTo>
                  <a:lnTo>
                    <a:pt x="2027" y="14133"/>
                  </a:lnTo>
                  <a:lnTo>
                    <a:pt x="1808" y="14640"/>
                  </a:lnTo>
                  <a:lnTo>
                    <a:pt x="1603" y="15147"/>
                  </a:lnTo>
                  <a:lnTo>
                    <a:pt x="1411" y="15667"/>
                  </a:lnTo>
                  <a:lnTo>
                    <a:pt x="1233" y="16187"/>
                  </a:lnTo>
                  <a:lnTo>
                    <a:pt x="1055" y="16721"/>
                  </a:lnTo>
                  <a:lnTo>
                    <a:pt x="904" y="17255"/>
                  </a:lnTo>
                  <a:lnTo>
                    <a:pt x="754" y="17790"/>
                  </a:lnTo>
                  <a:lnTo>
                    <a:pt x="630" y="18337"/>
                  </a:lnTo>
                  <a:lnTo>
                    <a:pt x="507" y="18885"/>
                  </a:lnTo>
                  <a:lnTo>
                    <a:pt x="384" y="19474"/>
                  </a:lnTo>
                  <a:lnTo>
                    <a:pt x="288" y="20077"/>
                  </a:lnTo>
                  <a:lnTo>
                    <a:pt x="192" y="20679"/>
                  </a:lnTo>
                  <a:lnTo>
                    <a:pt x="124" y="21282"/>
                  </a:lnTo>
                  <a:lnTo>
                    <a:pt x="69" y="21898"/>
                  </a:lnTo>
                  <a:lnTo>
                    <a:pt x="28" y="22514"/>
                  </a:lnTo>
                  <a:lnTo>
                    <a:pt x="1" y="23130"/>
                  </a:lnTo>
                  <a:lnTo>
                    <a:pt x="1" y="23760"/>
                  </a:lnTo>
                  <a:lnTo>
                    <a:pt x="1" y="24390"/>
                  </a:lnTo>
                  <a:lnTo>
                    <a:pt x="28" y="25006"/>
                  </a:lnTo>
                  <a:lnTo>
                    <a:pt x="69" y="25623"/>
                  </a:lnTo>
                  <a:lnTo>
                    <a:pt x="124" y="26239"/>
                  </a:lnTo>
                  <a:lnTo>
                    <a:pt x="192" y="26855"/>
                  </a:lnTo>
                  <a:lnTo>
                    <a:pt x="288" y="27458"/>
                  </a:lnTo>
                  <a:lnTo>
                    <a:pt x="384" y="28047"/>
                  </a:lnTo>
                  <a:lnTo>
                    <a:pt x="507" y="28635"/>
                  </a:lnTo>
                  <a:lnTo>
                    <a:pt x="630" y="29197"/>
                  </a:lnTo>
                  <a:lnTo>
                    <a:pt x="754" y="29731"/>
                  </a:lnTo>
                  <a:lnTo>
                    <a:pt x="904" y="30279"/>
                  </a:lnTo>
                  <a:lnTo>
                    <a:pt x="1069" y="30813"/>
                  </a:lnTo>
                  <a:lnTo>
                    <a:pt x="1233" y="31333"/>
                  </a:lnTo>
                  <a:lnTo>
                    <a:pt x="1411" y="31867"/>
                  </a:lnTo>
                  <a:lnTo>
                    <a:pt x="1616" y="32374"/>
                  </a:lnTo>
                  <a:lnTo>
                    <a:pt x="1822" y="32894"/>
                  </a:lnTo>
                  <a:lnTo>
                    <a:pt x="2027" y="33401"/>
                  </a:lnTo>
                  <a:lnTo>
                    <a:pt x="2260" y="33894"/>
                  </a:lnTo>
                  <a:lnTo>
                    <a:pt x="2507" y="34387"/>
                  </a:lnTo>
                  <a:lnTo>
                    <a:pt x="2753" y="34880"/>
                  </a:lnTo>
                  <a:lnTo>
                    <a:pt x="3013" y="35359"/>
                  </a:lnTo>
                  <a:lnTo>
                    <a:pt x="3287" y="35825"/>
                  </a:lnTo>
                  <a:lnTo>
                    <a:pt x="3575" y="36291"/>
                  </a:lnTo>
                  <a:lnTo>
                    <a:pt x="3862" y="36756"/>
                  </a:lnTo>
                  <a:lnTo>
                    <a:pt x="4205" y="37263"/>
                  </a:lnTo>
                  <a:lnTo>
                    <a:pt x="4561" y="37770"/>
                  </a:lnTo>
                  <a:lnTo>
                    <a:pt x="4930" y="38263"/>
                  </a:lnTo>
                  <a:lnTo>
                    <a:pt x="5314" y="38742"/>
                  </a:lnTo>
                  <a:lnTo>
                    <a:pt x="5711" y="39207"/>
                  </a:lnTo>
                  <a:lnTo>
                    <a:pt x="6108" y="39673"/>
                  </a:lnTo>
                  <a:lnTo>
                    <a:pt x="6533" y="40125"/>
                  </a:lnTo>
                  <a:lnTo>
                    <a:pt x="6957" y="40563"/>
                  </a:lnTo>
                  <a:lnTo>
                    <a:pt x="7395" y="40988"/>
                  </a:lnTo>
                  <a:lnTo>
                    <a:pt x="7847" y="41412"/>
                  </a:lnTo>
                  <a:lnTo>
                    <a:pt x="8313" y="41809"/>
                  </a:lnTo>
                  <a:lnTo>
                    <a:pt x="8779" y="42206"/>
                  </a:lnTo>
                  <a:lnTo>
                    <a:pt x="9258" y="42590"/>
                  </a:lnTo>
                  <a:lnTo>
                    <a:pt x="9751" y="42960"/>
                  </a:lnTo>
                  <a:lnTo>
                    <a:pt x="10257" y="43316"/>
                  </a:lnTo>
                  <a:lnTo>
                    <a:pt x="10764" y="43658"/>
                  </a:lnTo>
                  <a:lnTo>
                    <a:pt x="11230" y="43959"/>
                  </a:lnTo>
                  <a:lnTo>
                    <a:pt x="11695" y="44233"/>
                  </a:lnTo>
                  <a:lnTo>
                    <a:pt x="12161" y="44507"/>
                  </a:lnTo>
                  <a:lnTo>
                    <a:pt x="12640" y="44767"/>
                  </a:lnTo>
                  <a:lnTo>
                    <a:pt x="13133" y="45028"/>
                  </a:lnTo>
                  <a:lnTo>
                    <a:pt x="13626" y="45260"/>
                  </a:lnTo>
                  <a:lnTo>
                    <a:pt x="14119" y="45493"/>
                  </a:lnTo>
                  <a:lnTo>
                    <a:pt x="14626" y="45712"/>
                  </a:lnTo>
                  <a:lnTo>
                    <a:pt x="15146" y="45918"/>
                  </a:lnTo>
                  <a:lnTo>
                    <a:pt x="15667" y="46109"/>
                  </a:lnTo>
                  <a:lnTo>
                    <a:pt x="16187" y="46287"/>
                  </a:lnTo>
                  <a:lnTo>
                    <a:pt x="16707" y="46465"/>
                  </a:lnTo>
                  <a:lnTo>
                    <a:pt x="17242" y="46616"/>
                  </a:lnTo>
                  <a:lnTo>
                    <a:pt x="17789" y="46767"/>
                  </a:lnTo>
                  <a:lnTo>
                    <a:pt x="18337" y="46904"/>
                  </a:lnTo>
                  <a:lnTo>
                    <a:pt x="18885" y="47013"/>
                  </a:lnTo>
                  <a:lnTo>
                    <a:pt x="19474" y="47136"/>
                  </a:lnTo>
                  <a:lnTo>
                    <a:pt x="20076" y="47232"/>
                  </a:lnTo>
                  <a:lnTo>
                    <a:pt x="20679" y="47328"/>
                  </a:lnTo>
                  <a:lnTo>
                    <a:pt x="21281" y="47397"/>
                  </a:lnTo>
                  <a:lnTo>
                    <a:pt x="21898" y="47451"/>
                  </a:lnTo>
                  <a:lnTo>
                    <a:pt x="22514" y="47492"/>
                  </a:lnTo>
                  <a:lnTo>
                    <a:pt x="23130" y="47520"/>
                  </a:lnTo>
                  <a:lnTo>
                    <a:pt x="24376" y="47520"/>
                  </a:lnTo>
                  <a:lnTo>
                    <a:pt x="25006" y="47492"/>
                  </a:lnTo>
                  <a:lnTo>
                    <a:pt x="25622" y="47451"/>
                  </a:lnTo>
                  <a:lnTo>
                    <a:pt x="26239" y="47397"/>
                  </a:lnTo>
                  <a:lnTo>
                    <a:pt x="26841" y="47328"/>
                  </a:lnTo>
                  <a:lnTo>
                    <a:pt x="27444" y="47232"/>
                  </a:lnTo>
                  <a:lnTo>
                    <a:pt x="28046" y="47136"/>
                  </a:lnTo>
                  <a:lnTo>
                    <a:pt x="28635" y="47013"/>
                  </a:lnTo>
                  <a:lnTo>
                    <a:pt x="29183" y="46904"/>
                  </a:lnTo>
                  <a:lnTo>
                    <a:pt x="29731" y="46767"/>
                  </a:lnTo>
                  <a:lnTo>
                    <a:pt x="30265" y="46616"/>
                  </a:lnTo>
                  <a:lnTo>
                    <a:pt x="30799" y="46465"/>
                  </a:lnTo>
                  <a:lnTo>
                    <a:pt x="31333" y="46287"/>
                  </a:lnTo>
                  <a:lnTo>
                    <a:pt x="31853" y="46109"/>
                  </a:lnTo>
                  <a:lnTo>
                    <a:pt x="32374" y="45918"/>
                  </a:lnTo>
                  <a:lnTo>
                    <a:pt x="32880" y="45712"/>
                  </a:lnTo>
                  <a:lnTo>
                    <a:pt x="33387" y="45493"/>
                  </a:lnTo>
                  <a:lnTo>
                    <a:pt x="33894" y="45260"/>
                  </a:lnTo>
                  <a:lnTo>
                    <a:pt x="34387" y="45014"/>
                  </a:lnTo>
                  <a:lnTo>
                    <a:pt x="34866" y="44767"/>
                  </a:lnTo>
                  <a:lnTo>
                    <a:pt x="35345" y="44507"/>
                  </a:lnTo>
                  <a:lnTo>
                    <a:pt x="35825" y="44233"/>
                  </a:lnTo>
                  <a:lnTo>
                    <a:pt x="36290" y="43946"/>
                  </a:lnTo>
                  <a:lnTo>
                    <a:pt x="36756" y="43658"/>
                  </a:lnTo>
                  <a:lnTo>
                    <a:pt x="37263" y="43316"/>
                  </a:lnTo>
                  <a:lnTo>
                    <a:pt x="37755" y="42960"/>
                  </a:lnTo>
                  <a:lnTo>
                    <a:pt x="38248" y="42590"/>
                  </a:lnTo>
                  <a:lnTo>
                    <a:pt x="38741" y="42206"/>
                  </a:lnTo>
                  <a:lnTo>
                    <a:pt x="39207" y="41809"/>
                  </a:lnTo>
                  <a:lnTo>
                    <a:pt x="39673" y="41412"/>
                  </a:lnTo>
                  <a:lnTo>
                    <a:pt x="40125" y="40988"/>
                  </a:lnTo>
                  <a:lnTo>
                    <a:pt x="40563" y="40563"/>
                  </a:lnTo>
                  <a:lnTo>
                    <a:pt x="40987" y="40125"/>
                  </a:lnTo>
                  <a:lnTo>
                    <a:pt x="41398" y="39673"/>
                  </a:lnTo>
                  <a:lnTo>
                    <a:pt x="41809" y="39207"/>
                  </a:lnTo>
                  <a:lnTo>
                    <a:pt x="42206" y="38742"/>
                  </a:lnTo>
                  <a:lnTo>
                    <a:pt x="42590" y="38263"/>
                  </a:lnTo>
                  <a:lnTo>
                    <a:pt x="42959" y="37770"/>
                  </a:lnTo>
                  <a:lnTo>
                    <a:pt x="43315" y="37263"/>
                  </a:lnTo>
                  <a:lnTo>
                    <a:pt x="43658" y="36756"/>
                  </a:lnTo>
                  <a:lnTo>
                    <a:pt x="43945" y="36291"/>
                  </a:lnTo>
                  <a:lnTo>
                    <a:pt x="44233" y="35825"/>
                  </a:lnTo>
                  <a:lnTo>
                    <a:pt x="44507" y="35359"/>
                  </a:lnTo>
                  <a:lnTo>
                    <a:pt x="44767" y="34880"/>
                  </a:lnTo>
                  <a:lnTo>
                    <a:pt x="45013" y="34387"/>
                  </a:lnTo>
                  <a:lnTo>
                    <a:pt x="45260" y="33894"/>
                  </a:lnTo>
                  <a:lnTo>
                    <a:pt x="45479" y="33401"/>
                  </a:lnTo>
                  <a:lnTo>
                    <a:pt x="45698" y="32894"/>
                  </a:lnTo>
                  <a:lnTo>
                    <a:pt x="45904" y="32374"/>
                  </a:lnTo>
                  <a:lnTo>
                    <a:pt x="46095" y="31867"/>
                  </a:lnTo>
                  <a:lnTo>
                    <a:pt x="46287" y="31333"/>
                  </a:lnTo>
                  <a:lnTo>
                    <a:pt x="46451" y="30813"/>
                  </a:lnTo>
                  <a:lnTo>
                    <a:pt x="46616" y="30279"/>
                  </a:lnTo>
                  <a:lnTo>
                    <a:pt x="46753" y="29731"/>
                  </a:lnTo>
                  <a:lnTo>
                    <a:pt x="46890" y="29197"/>
                  </a:lnTo>
                  <a:lnTo>
                    <a:pt x="47013" y="28635"/>
                  </a:lnTo>
                  <a:lnTo>
                    <a:pt x="47136" y="28047"/>
                  </a:lnTo>
                  <a:lnTo>
                    <a:pt x="47232" y="27458"/>
                  </a:lnTo>
                  <a:lnTo>
                    <a:pt x="47314" y="26855"/>
                  </a:lnTo>
                  <a:lnTo>
                    <a:pt x="47396" y="26239"/>
                  </a:lnTo>
                  <a:lnTo>
                    <a:pt x="47451" y="25623"/>
                  </a:lnTo>
                  <a:lnTo>
                    <a:pt x="47492" y="25006"/>
                  </a:lnTo>
                  <a:lnTo>
                    <a:pt x="47506" y="24390"/>
                  </a:lnTo>
                  <a:lnTo>
                    <a:pt x="47519" y="23760"/>
                  </a:lnTo>
                  <a:lnTo>
                    <a:pt x="47506" y="23130"/>
                  </a:lnTo>
                  <a:lnTo>
                    <a:pt x="47492" y="22514"/>
                  </a:lnTo>
                  <a:lnTo>
                    <a:pt x="47451" y="21898"/>
                  </a:lnTo>
                  <a:lnTo>
                    <a:pt x="47396" y="21282"/>
                  </a:lnTo>
                  <a:lnTo>
                    <a:pt x="47314" y="20679"/>
                  </a:lnTo>
                  <a:lnTo>
                    <a:pt x="47232" y="20077"/>
                  </a:lnTo>
                  <a:lnTo>
                    <a:pt x="47136" y="19474"/>
                  </a:lnTo>
                  <a:lnTo>
                    <a:pt x="47013" y="18885"/>
                  </a:lnTo>
                  <a:lnTo>
                    <a:pt x="46890" y="18337"/>
                  </a:lnTo>
                  <a:lnTo>
                    <a:pt x="46753" y="17790"/>
                  </a:lnTo>
                  <a:lnTo>
                    <a:pt x="46616" y="17255"/>
                  </a:lnTo>
                  <a:lnTo>
                    <a:pt x="46451" y="16721"/>
                  </a:lnTo>
                  <a:lnTo>
                    <a:pt x="46287" y="16187"/>
                  </a:lnTo>
                  <a:lnTo>
                    <a:pt x="46109" y="15667"/>
                  </a:lnTo>
                  <a:lnTo>
                    <a:pt x="45904" y="15147"/>
                  </a:lnTo>
                  <a:lnTo>
                    <a:pt x="45698" y="14640"/>
                  </a:lnTo>
                  <a:lnTo>
                    <a:pt x="45479" y="14133"/>
                  </a:lnTo>
                  <a:lnTo>
                    <a:pt x="45260" y="13626"/>
                  </a:lnTo>
                  <a:lnTo>
                    <a:pt x="45013" y="13134"/>
                  </a:lnTo>
                  <a:lnTo>
                    <a:pt x="44767" y="12654"/>
                  </a:lnTo>
                  <a:lnTo>
                    <a:pt x="44507" y="12175"/>
                  </a:lnTo>
                  <a:lnTo>
                    <a:pt x="44233" y="11696"/>
                  </a:lnTo>
                  <a:lnTo>
                    <a:pt x="43945" y="11230"/>
                  </a:lnTo>
                  <a:lnTo>
                    <a:pt x="43658" y="10778"/>
                  </a:lnTo>
                  <a:lnTo>
                    <a:pt x="43315" y="10258"/>
                  </a:lnTo>
                  <a:lnTo>
                    <a:pt x="42959" y="9751"/>
                  </a:lnTo>
                  <a:lnTo>
                    <a:pt x="42590" y="9272"/>
                  </a:lnTo>
                  <a:lnTo>
                    <a:pt x="42206" y="8779"/>
                  </a:lnTo>
                  <a:lnTo>
                    <a:pt x="41809" y="8313"/>
                  </a:lnTo>
                  <a:lnTo>
                    <a:pt x="41398" y="7848"/>
                  </a:lnTo>
                  <a:lnTo>
                    <a:pt x="40987" y="7396"/>
                  </a:lnTo>
                  <a:lnTo>
                    <a:pt x="40563" y="6957"/>
                  </a:lnTo>
                  <a:lnTo>
                    <a:pt x="40125" y="6533"/>
                  </a:lnTo>
                  <a:lnTo>
                    <a:pt x="39673" y="6122"/>
                  </a:lnTo>
                  <a:lnTo>
                    <a:pt x="39207" y="5711"/>
                  </a:lnTo>
                  <a:lnTo>
                    <a:pt x="38741" y="5314"/>
                  </a:lnTo>
                  <a:lnTo>
                    <a:pt x="38248" y="4931"/>
                  </a:lnTo>
                  <a:lnTo>
                    <a:pt x="37755" y="4561"/>
                  </a:lnTo>
                  <a:lnTo>
                    <a:pt x="37263" y="4205"/>
                  </a:lnTo>
                  <a:lnTo>
                    <a:pt x="36756" y="3862"/>
                  </a:lnTo>
                  <a:lnTo>
                    <a:pt x="36290" y="3575"/>
                  </a:lnTo>
                  <a:lnTo>
                    <a:pt x="35825" y="3287"/>
                  </a:lnTo>
                  <a:lnTo>
                    <a:pt x="35345" y="3013"/>
                  </a:lnTo>
                  <a:lnTo>
                    <a:pt x="34866" y="2753"/>
                  </a:lnTo>
                  <a:lnTo>
                    <a:pt x="34387" y="2507"/>
                  </a:lnTo>
                  <a:lnTo>
                    <a:pt x="33894" y="2274"/>
                  </a:lnTo>
                  <a:lnTo>
                    <a:pt x="33387" y="2041"/>
                  </a:lnTo>
                  <a:lnTo>
                    <a:pt x="32880" y="1822"/>
                  </a:lnTo>
                  <a:lnTo>
                    <a:pt x="32374" y="1617"/>
                  </a:lnTo>
                  <a:lnTo>
                    <a:pt x="31853" y="1425"/>
                  </a:lnTo>
                  <a:lnTo>
                    <a:pt x="31333" y="1233"/>
                  </a:lnTo>
                  <a:lnTo>
                    <a:pt x="30799" y="1069"/>
                  </a:lnTo>
                  <a:lnTo>
                    <a:pt x="30265" y="905"/>
                  </a:lnTo>
                  <a:lnTo>
                    <a:pt x="29731" y="768"/>
                  </a:lnTo>
                  <a:lnTo>
                    <a:pt x="29183" y="631"/>
                  </a:lnTo>
                  <a:lnTo>
                    <a:pt x="28635" y="507"/>
                  </a:lnTo>
                  <a:lnTo>
                    <a:pt x="28046" y="384"/>
                  </a:lnTo>
                  <a:lnTo>
                    <a:pt x="27444" y="288"/>
                  </a:lnTo>
                  <a:lnTo>
                    <a:pt x="26841" y="206"/>
                  </a:lnTo>
                  <a:lnTo>
                    <a:pt x="26239" y="124"/>
                  </a:lnTo>
                  <a:lnTo>
                    <a:pt x="25622" y="69"/>
                  </a:lnTo>
                  <a:lnTo>
                    <a:pt x="25006" y="28"/>
                  </a:lnTo>
                  <a:lnTo>
                    <a:pt x="24376" y="14"/>
                  </a:lnTo>
                  <a:lnTo>
                    <a:pt x="237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82;p34"/>
            <p:cNvSpPr/>
            <p:nvPr/>
          </p:nvSpPr>
          <p:spPr>
            <a:xfrm>
              <a:off x="655564" y="1226234"/>
              <a:ext cx="1067339" cy="1067339"/>
            </a:xfrm>
            <a:custGeom>
              <a:avLst/>
              <a:gdLst/>
              <a:ahLst/>
              <a:cxnLst/>
              <a:rect l="l" t="t" r="r" b="b"/>
              <a:pathLst>
                <a:path w="40742" h="40742" extrusionOk="0">
                  <a:moveTo>
                    <a:pt x="20789" y="4068"/>
                  </a:moveTo>
                  <a:lnTo>
                    <a:pt x="21213" y="4082"/>
                  </a:lnTo>
                  <a:lnTo>
                    <a:pt x="21624" y="4109"/>
                  </a:lnTo>
                  <a:lnTo>
                    <a:pt x="22035" y="4150"/>
                  </a:lnTo>
                  <a:lnTo>
                    <a:pt x="22446" y="4191"/>
                  </a:lnTo>
                  <a:lnTo>
                    <a:pt x="22857" y="4260"/>
                  </a:lnTo>
                  <a:lnTo>
                    <a:pt x="23254" y="4315"/>
                  </a:lnTo>
                  <a:lnTo>
                    <a:pt x="23651" y="4397"/>
                  </a:lnTo>
                  <a:lnTo>
                    <a:pt x="24048" y="4479"/>
                  </a:lnTo>
                  <a:lnTo>
                    <a:pt x="24445" y="4575"/>
                  </a:lnTo>
                  <a:lnTo>
                    <a:pt x="24829" y="4684"/>
                  </a:lnTo>
                  <a:lnTo>
                    <a:pt x="25212" y="4794"/>
                  </a:lnTo>
                  <a:lnTo>
                    <a:pt x="25595" y="4917"/>
                  </a:lnTo>
                  <a:lnTo>
                    <a:pt x="25979" y="5054"/>
                  </a:lnTo>
                  <a:lnTo>
                    <a:pt x="26349" y="5205"/>
                  </a:lnTo>
                  <a:lnTo>
                    <a:pt x="26718" y="5355"/>
                  </a:lnTo>
                  <a:lnTo>
                    <a:pt x="27074" y="5506"/>
                  </a:lnTo>
                  <a:lnTo>
                    <a:pt x="27431" y="5670"/>
                  </a:lnTo>
                  <a:lnTo>
                    <a:pt x="27787" y="5848"/>
                  </a:lnTo>
                  <a:lnTo>
                    <a:pt x="28143" y="6040"/>
                  </a:lnTo>
                  <a:lnTo>
                    <a:pt x="28485" y="6232"/>
                  </a:lnTo>
                  <a:lnTo>
                    <a:pt x="28827" y="6423"/>
                  </a:lnTo>
                  <a:lnTo>
                    <a:pt x="29156" y="6643"/>
                  </a:lnTo>
                  <a:lnTo>
                    <a:pt x="29485" y="6848"/>
                  </a:lnTo>
                  <a:lnTo>
                    <a:pt x="29813" y="7081"/>
                  </a:lnTo>
                  <a:lnTo>
                    <a:pt x="30128" y="7314"/>
                  </a:lnTo>
                  <a:lnTo>
                    <a:pt x="30430" y="7546"/>
                  </a:lnTo>
                  <a:lnTo>
                    <a:pt x="30745" y="7793"/>
                  </a:lnTo>
                  <a:lnTo>
                    <a:pt x="31032" y="8039"/>
                  </a:lnTo>
                  <a:lnTo>
                    <a:pt x="31333" y="8300"/>
                  </a:lnTo>
                  <a:lnTo>
                    <a:pt x="31621" y="8573"/>
                  </a:lnTo>
                  <a:lnTo>
                    <a:pt x="31895" y="8847"/>
                  </a:lnTo>
                  <a:lnTo>
                    <a:pt x="32169" y="9121"/>
                  </a:lnTo>
                  <a:lnTo>
                    <a:pt x="32443" y="9409"/>
                  </a:lnTo>
                  <a:lnTo>
                    <a:pt x="32703" y="9710"/>
                  </a:lnTo>
                  <a:lnTo>
                    <a:pt x="32949" y="9998"/>
                  </a:lnTo>
                  <a:lnTo>
                    <a:pt x="33196" y="10313"/>
                  </a:lnTo>
                  <a:lnTo>
                    <a:pt x="33429" y="10614"/>
                  </a:lnTo>
                  <a:lnTo>
                    <a:pt x="33661" y="10943"/>
                  </a:lnTo>
                  <a:lnTo>
                    <a:pt x="33894" y="11258"/>
                  </a:lnTo>
                  <a:lnTo>
                    <a:pt x="34100" y="11586"/>
                  </a:lnTo>
                  <a:lnTo>
                    <a:pt x="34319" y="11915"/>
                  </a:lnTo>
                  <a:lnTo>
                    <a:pt x="34510" y="12257"/>
                  </a:lnTo>
                  <a:lnTo>
                    <a:pt x="34702" y="12600"/>
                  </a:lnTo>
                  <a:lnTo>
                    <a:pt x="34894" y="12956"/>
                  </a:lnTo>
                  <a:lnTo>
                    <a:pt x="35072" y="13312"/>
                  </a:lnTo>
                  <a:lnTo>
                    <a:pt x="35236" y="13668"/>
                  </a:lnTo>
                  <a:lnTo>
                    <a:pt x="35401" y="14024"/>
                  </a:lnTo>
                  <a:lnTo>
                    <a:pt x="35551" y="14394"/>
                  </a:lnTo>
                  <a:lnTo>
                    <a:pt x="35688" y="14763"/>
                  </a:lnTo>
                  <a:lnTo>
                    <a:pt x="35825" y="15147"/>
                  </a:lnTo>
                  <a:lnTo>
                    <a:pt x="35948" y="15530"/>
                  </a:lnTo>
                  <a:lnTo>
                    <a:pt x="36058" y="15914"/>
                  </a:lnTo>
                  <a:lnTo>
                    <a:pt x="36167" y="16297"/>
                  </a:lnTo>
                  <a:lnTo>
                    <a:pt x="36263" y="16694"/>
                  </a:lnTo>
                  <a:lnTo>
                    <a:pt x="36345" y="17091"/>
                  </a:lnTo>
                  <a:lnTo>
                    <a:pt x="36428" y="17488"/>
                  </a:lnTo>
                  <a:lnTo>
                    <a:pt x="36482" y="17886"/>
                  </a:lnTo>
                  <a:lnTo>
                    <a:pt x="36551" y="18296"/>
                  </a:lnTo>
                  <a:lnTo>
                    <a:pt x="36592" y="18707"/>
                  </a:lnTo>
                  <a:lnTo>
                    <a:pt x="36633" y="19118"/>
                  </a:lnTo>
                  <a:lnTo>
                    <a:pt x="36660" y="19529"/>
                  </a:lnTo>
                  <a:lnTo>
                    <a:pt x="36674" y="19953"/>
                  </a:lnTo>
                  <a:lnTo>
                    <a:pt x="36674" y="20364"/>
                  </a:lnTo>
                  <a:lnTo>
                    <a:pt x="36674" y="20789"/>
                  </a:lnTo>
                  <a:lnTo>
                    <a:pt x="36660" y="21213"/>
                  </a:lnTo>
                  <a:lnTo>
                    <a:pt x="36633" y="21624"/>
                  </a:lnTo>
                  <a:lnTo>
                    <a:pt x="36592" y="22035"/>
                  </a:lnTo>
                  <a:lnTo>
                    <a:pt x="36551" y="22446"/>
                  </a:lnTo>
                  <a:lnTo>
                    <a:pt x="36482" y="22843"/>
                  </a:lnTo>
                  <a:lnTo>
                    <a:pt x="36428" y="23254"/>
                  </a:lnTo>
                  <a:lnTo>
                    <a:pt x="36345" y="23651"/>
                  </a:lnTo>
                  <a:lnTo>
                    <a:pt x="36263" y="24048"/>
                  </a:lnTo>
                  <a:lnTo>
                    <a:pt x="36167" y="24445"/>
                  </a:lnTo>
                  <a:lnTo>
                    <a:pt x="36058" y="24829"/>
                  </a:lnTo>
                  <a:lnTo>
                    <a:pt x="35948" y="25212"/>
                  </a:lnTo>
                  <a:lnTo>
                    <a:pt x="35825" y="25595"/>
                  </a:lnTo>
                  <a:lnTo>
                    <a:pt x="35688" y="25965"/>
                  </a:lnTo>
                  <a:lnTo>
                    <a:pt x="35551" y="26335"/>
                  </a:lnTo>
                  <a:lnTo>
                    <a:pt x="35401" y="26705"/>
                  </a:lnTo>
                  <a:lnTo>
                    <a:pt x="35236" y="27074"/>
                  </a:lnTo>
                  <a:lnTo>
                    <a:pt x="35072" y="27431"/>
                  </a:lnTo>
                  <a:lnTo>
                    <a:pt x="34894" y="27787"/>
                  </a:lnTo>
                  <a:lnTo>
                    <a:pt x="34702" y="28129"/>
                  </a:lnTo>
                  <a:lnTo>
                    <a:pt x="34510" y="28471"/>
                  </a:lnTo>
                  <a:lnTo>
                    <a:pt x="34319" y="28814"/>
                  </a:lnTo>
                  <a:lnTo>
                    <a:pt x="34100" y="29142"/>
                  </a:lnTo>
                  <a:lnTo>
                    <a:pt x="33894" y="29471"/>
                  </a:lnTo>
                  <a:lnTo>
                    <a:pt x="33661" y="29800"/>
                  </a:lnTo>
                  <a:lnTo>
                    <a:pt x="33429" y="30115"/>
                  </a:lnTo>
                  <a:lnTo>
                    <a:pt x="33196" y="30430"/>
                  </a:lnTo>
                  <a:lnTo>
                    <a:pt x="32949" y="30731"/>
                  </a:lnTo>
                  <a:lnTo>
                    <a:pt x="32703" y="31032"/>
                  </a:lnTo>
                  <a:lnTo>
                    <a:pt x="32443" y="31320"/>
                  </a:lnTo>
                  <a:lnTo>
                    <a:pt x="32169" y="31607"/>
                  </a:lnTo>
                  <a:lnTo>
                    <a:pt x="31895" y="31895"/>
                  </a:lnTo>
                  <a:lnTo>
                    <a:pt x="31621" y="32169"/>
                  </a:lnTo>
                  <a:lnTo>
                    <a:pt x="31333" y="32429"/>
                  </a:lnTo>
                  <a:lnTo>
                    <a:pt x="31032" y="32689"/>
                  </a:lnTo>
                  <a:lnTo>
                    <a:pt x="30745" y="32936"/>
                  </a:lnTo>
                  <a:lnTo>
                    <a:pt x="30430" y="33182"/>
                  </a:lnTo>
                  <a:lnTo>
                    <a:pt x="30128" y="33429"/>
                  </a:lnTo>
                  <a:lnTo>
                    <a:pt x="29813" y="33661"/>
                  </a:lnTo>
                  <a:lnTo>
                    <a:pt x="29485" y="33881"/>
                  </a:lnTo>
                  <a:lnTo>
                    <a:pt x="29156" y="34100"/>
                  </a:lnTo>
                  <a:lnTo>
                    <a:pt x="28827" y="34305"/>
                  </a:lnTo>
                  <a:lnTo>
                    <a:pt x="28485" y="34510"/>
                  </a:lnTo>
                  <a:lnTo>
                    <a:pt x="28143" y="34702"/>
                  </a:lnTo>
                  <a:lnTo>
                    <a:pt x="27787" y="34880"/>
                  </a:lnTo>
                  <a:lnTo>
                    <a:pt x="27431" y="35058"/>
                  </a:lnTo>
                  <a:lnTo>
                    <a:pt x="27074" y="35223"/>
                  </a:lnTo>
                  <a:lnTo>
                    <a:pt x="26718" y="35387"/>
                  </a:lnTo>
                  <a:lnTo>
                    <a:pt x="26349" y="35538"/>
                  </a:lnTo>
                  <a:lnTo>
                    <a:pt x="25979" y="35674"/>
                  </a:lnTo>
                  <a:lnTo>
                    <a:pt x="25595" y="35811"/>
                  </a:lnTo>
                  <a:lnTo>
                    <a:pt x="25212" y="35935"/>
                  </a:lnTo>
                  <a:lnTo>
                    <a:pt x="24829" y="36044"/>
                  </a:lnTo>
                  <a:lnTo>
                    <a:pt x="24445" y="36154"/>
                  </a:lnTo>
                  <a:lnTo>
                    <a:pt x="24048" y="36250"/>
                  </a:lnTo>
                  <a:lnTo>
                    <a:pt x="23651" y="36332"/>
                  </a:lnTo>
                  <a:lnTo>
                    <a:pt x="23254" y="36414"/>
                  </a:lnTo>
                  <a:lnTo>
                    <a:pt x="22857" y="36482"/>
                  </a:lnTo>
                  <a:lnTo>
                    <a:pt x="22446" y="36537"/>
                  </a:lnTo>
                  <a:lnTo>
                    <a:pt x="22035" y="36578"/>
                  </a:lnTo>
                  <a:lnTo>
                    <a:pt x="21624" y="36619"/>
                  </a:lnTo>
                  <a:lnTo>
                    <a:pt x="21213" y="36647"/>
                  </a:lnTo>
                  <a:lnTo>
                    <a:pt x="20789" y="36660"/>
                  </a:lnTo>
                  <a:lnTo>
                    <a:pt x="20378" y="36674"/>
                  </a:lnTo>
                  <a:lnTo>
                    <a:pt x="19953" y="36660"/>
                  </a:lnTo>
                  <a:lnTo>
                    <a:pt x="19529" y="36647"/>
                  </a:lnTo>
                  <a:lnTo>
                    <a:pt x="19118" y="36619"/>
                  </a:lnTo>
                  <a:lnTo>
                    <a:pt x="18707" y="36578"/>
                  </a:lnTo>
                  <a:lnTo>
                    <a:pt x="18296" y="36537"/>
                  </a:lnTo>
                  <a:lnTo>
                    <a:pt x="17899" y="36482"/>
                  </a:lnTo>
                  <a:lnTo>
                    <a:pt x="17489" y="36414"/>
                  </a:lnTo>
                  <a:lnTo>
                    <a:pt x="17091" y="36332"/>
                  </a:lnTo>
                  <a:lnTo>
                    <a:pt x="16694" y="36250"/>
                  </a:lnTo>
                  <a:lnTo>
                    <a:pt x="16297" y="36154"/>
                  </a:lnTo>
                  <a:lnTo>
                    <a:pt x="15914" y="36044"/>
                  </a:lnTo>
                  <a:lnTo>
                    <a:pt x="15530" y="35935"/>
                  </a:lnTo>
                  <a:lnTo>
                    <a:pt x="15147" y="35811"/>
                  </a:lnTo>
                  <a:lnTo>
                    <a:pt x="14777" y="35674"/>
                  </a:lnTo>
                  <a:lnTo>
                    <a:pt x="14407" y="35538"/>
                  </a:lnTo>
                  <a:lnTo>
                    <a:pt x="14038" y="35387"/>
                  </a:lnTo>
                  <a:lnTo>
                    <a:pt x="13668" y="35223"/>
                  </a:lnTo>
                  <a:lnTo>
                    <a:pt x="13312" y="35058"/>
                  </a:lnTo>
                  <a:lnTo>
                    <a:pt x="12956" y="34880"/>
                  </a:lnTo>
                  <a:lnTo>
                    <a:pt x="12613" y="34702"/>
                  </a:lnTo>
                  <a:lnTo>
                    <a:pt x="12271" y="34510"/>
                  </a:lnTo>
                  <a:lnTo>
                    <a:pt x="11929" y="34305"/>
                  </a:lnTo>
                  <a:lnTo>
                    <a:pt x="11586" y="34100"/>
                  </a:lnTo>
                  <a:lnTo>
                    <a:pt x="11271" y="33881"/>
                  </a:lnTo>
                  <a:lnTo>
                    <a:pt x="10943" y="33661"/>
                  </a:lnTo>
                  <a:lnTo>
                    <a:pt x="10628" y="33429"/>
                  </a:lnTo>
                  <a:lnTo>
                    <a:pt x="10313" y="33182"/>
                  </a:lnTo>
                  <a:lnTo>
                    <a:pt x="10011" y="32936"/>
                  </a:lnTo>
                  <a:lnTo>
                    <a:pt x="9710" y="32689"/>
                  </a:lnTo>
                  <a:lnTo>
                    <a:pt x="9423" y="32429"/>
                  </a:lnTo>
                  <a:lnTo>
                    <a:pt x="9135" y="32169"/>
                  </a:lnTo>
                  <a:lnTo>
                    <a:pt x="8847" y="31895"/>
                  </a:lnTo>
                  <a:lnTo>
                    <a:pt x="8574" y="31607"/>
                  </a:lnTo>
                  <a:lnTo>
                    <a:pt x="8313" y="31320"/>
                  </a:lnTo>
                  <a:lnTo>
                    <a:pt x="8053" y="31032"/>
                  </a:lnTo>
                  <a:lnTo>
                    <a:pt x="7793" y="30731"/>
                  </a:lnTo>
                  <a:lnTo>
                    <a:pt x="7560" y="30430"/>
                  </a:lnTo>
                  <a:lnTo>
                    <a:pt x="7314" y="30115"/>
                  </a:lnTo>
                  <a:lnTo>
                    <a:pt x="7081" y="29800"/>
                  </a:lnTo>
                  <a:lnTo>
                    <a:pt x="6862" y="29471"/>
                  </a:lnTo>
                  <a:lnTo>
                    <a:pt x="6643" y="29142"/>
                  </a:lnTo>
                  <a:lnTo>
                    <a:pt x="6437" y="28814"/>
                  </a:lnTo>
                  <a:lnTo>
                    <a:pt x="6232" y="28471"/>
                  </a:lnTo>
                  <a:lnTo>
                    <a:pt x="6040" y="28129"/>
                  </a:lnTo>
                  <a:lnTo>
                    <a:pt x="5862" y="27787"/>
                  </a:lnTo>
                  <a:lnTo>
                    <a:pt x="5684" y="27431"/>
                  </a:lnTo>
                  <a:lnTo>
                    <a:pt x="5520" y="27074"/>
                  </a:lnTo>
                  <a:lnTo>
                    <a:pt x="5355" y="26705"/>
                  </a:lnTo>
                  <a:lnTo>
                    <a:pt x="5205" y="26335"/>
                  </a:lnTo>
                  <a:lnTo>
                    <a:pt x="5068" y="25965"/>
                  </a:lnTo>
                  <a:lnTo>
                    <a:pt x="4931" y="25595"/>
                  </a:lnTo>
                  <a:lnTo>
                    <a:pt x="4808" y="25212"/>
                  </a:lnTo>
                  <a:lnTo>
                    <a:pt x="4698" y="24829"/>
                  </a:lnTo>
                  <a:lnTo>
                    <a:pt x="4589" y="24445"/>
                  </a:lnTo>
                  <a:lnTo>
                    <a:pt x="4493" y="24048"/>
                  </a:lnTo>
                  <a:lnTo>
                    <a:pt x="4411" y="23651"/>
                  </a:lnTo>
                  <a:lnTo>
                    <a:pt x="4328" y="23254"/>
                  </a:lnTo>
                  <a:lnTo>
                    <a:pt x="4260" y="22843"/>
                  </a:lnTo>
                  <a:lnTo>
                    <a:pt x="4205" y="22446"/>
                  </a:lnTo>
                  <a:lnTo>
                    <a:pt x="4164" y="22035"/>
                  </a:lnTo>
                  <a:lnTo>
                    <a:pt x="4123" y="21624"/>
                  </a:lnTo>
                  <a:lnTo>
                    <a:pt x="4096" y="21213"/>
                  </a:lnTo>
                  <a:lnTo>
                    <a:pt x="4082" y="20789"/>
                  </a:lnTo>
                  <a:lnTo>
                    <a:pt x="4082" y="20364"/>
                  </a:lnTo>
                  <a:lnTo>
                    <a:pt x="4082" y="19953"/>
                  </a:lnTo>
                  <a:lnTo>
                    <a:pt x="4096" y="19529"/>
                  </a:lnTo>
                  <a:lnTo>
                    <a:pt x="4123" y="19118"/>
                  </a:lnTo>
                  <a:lnTo>
                    <a:pt x="4164" y="18707"/>
                  </a:lnTo>
                  <a:lnTo>
                    <a:pt x="4205" y="18296"/>
                  </a:lnTo>
                  <a:lnTo>
                    <a:pt x="4260" y="17886"/>
                  </a:lnTo>
                  <a:lnTo>
                    <a:pt x="4328" y="17488"/>
                  </a:lnTo>
                  <a:lnTo>
                    <a:pt x="4411" y="17091"/>
                  </a:lnTo>
                  <a:lnTo>
                    <a:pt x="4493" y="16694"/>
                  </a:lnTo>
                  <a:lnTo>
                    <a:pt x="4589" y="16297"/>
                  </a:lnTo>
                  <a:lnTo>
                    <a:pt x="4698" y="15914"/>
                  </a:lnTo>
                  <a:lnTo>
                    <a:pt x="4808" y="15530"/>
                  </a:lnTo>
                  <a:lnTo>
                    <a:pt x="4931" y="15147"/>
                  </a:lnTo>
                  <a:lnTo>
                    <a:pt x="5068" y="14763"/>
                  </a:lnTo>
                  <a:lnTo>
                    <a:pt x="5205" y="14394"/>
                  </a:lnTo>
                  <a:lnTo>
                    <a:pt x="5355" y="14024"/>
                  </a:lnTo>
                  <a:lnTo>
                    <a:pt x="5520" y="13668"/>
                  </a:lnTo>
                  <a:lnTo>
                    <a:pt x="5684" y="13312"/>
                  </a:lnTo>
                  <a:lnTo>
                    <a:pt x="5862" y="12956"/>
                  </a:lnTo>
                  <a:lnTo>
                    <a:pt x="6040" y="12600"/>
                  </a:lnTo>
                  <a:lnTo>
                    <a:pt x="6232" y="12257"/>
                  </a:lnTo>
                  <a:lnTo>
                    <a:pt x="6437" y="11915"/>
                  </a:lnTo>
                  <a:lnTo>
                    <a:pt x="6643" y="11586"/>
                  </a:lnTo>
                  <a:lnTo>
                    <a:pt x="6862" y="11258"/>
                  </a:lnTo>
                  <a:lnTo>
                    <a:pt x="7081" y="10943"/>
                  </a:lnTo>
                  <a:lnTo>
                    <a:pt x="7314" y="10614"/>
                  </a:lnTo>
                  <a:lnTo>
                    <a:pt x="7560" y="10313"/>
                  </a:lnTo>
                  <a:lnTo>
                    <a:pt x="7793" y="9998"/>
                  </a:lnTo>
                  <a:lnTo>
                    <a:pt x="8053" y="9710"/>
                  </a:lnTo>
                  <a:lnTo>
                    <a:pt x="8313" y="9409"/>
                  </a:lnTo>
                  <a:lnTo>
                    <a:pt x="8574" y="9121"/>
                  </a:lnTo>
                  <a:lnTo>
                    <a:pt x="8847" y="8847"/>
                  </a:lnTo>
                  <a:lnTo>
                    <a:pt x="9135" y="8573"/>
                  </a:lnTo>
                  <a:lnTo>
                    <a:pt x="9423" y="8300"/>
                  </a:lnTo>
                  <a:lnTo>
                    <a:pt x="9710" y="8039"/>
                  </a:lnTo>
                  <a:lnTo>
                    <a:pt x="10011" y="7793"/>
                  </a:lnTo>
                  <a:lnTo>
                    <a:pt x="10313" y="7546"/>
                  </a:lnTo>
                  <a:lnTo>
                    <a:pt x="10628" y="7314"/>
                  </a:lnTo>
                  <a:lnTo>
                    <a:pt x="10943" y="7081"/>
                  </a:lnTo>
                  <a:lnTo>
                    <a:pt x="11271" y="6848"/>
                  </a:lnTo>
                  <a:lnTo>
                    <a:pt x="11586" y="6643"/>
                  </a:lnTo>
                  <a:lnTo>
                    <a:pt x="11929" y="6423"/>
                  </a:lnTo>
                  <a:lnTo>
                    <a:pt x="12271" y="6232"/>
                  </a:lnTo>
                  <a:lnTo>
                    <a:pt x="12613" y="6040"/>
                  </a:lnTo>
                  <a:lnTo>
                    <a:pt x="12956" y="5848"/>
                  </a:lnTo>
                  <a:lnTo>
                    <a:pt x="13312" y="5670"/>
                  </a:lnTo>
                  <a:lnTo>
                    <a:pt x="13668" y="5506"/>
                  </a:lnTo>
                  <a:lnTo>
                    <a:pt x="14038" y="5355"/>
                  </a:lnTo>
                  <a:lnTo>
                    <a:pt x="14407" y="5205"/>
                  </a:lnTo>
                  <a:lnTo>
                    <a:pt x="14777" y="5054"/>
                  </a:lnTo>
                  <a:lnTo>
                    <a:pt x="15147" y="4917"/>
                  </a:lnTo>
                  <a:lnTo>
                    <a:pt x="15530" y="4794"/>
                  </a:lnTo>
                  <a:lnTo>
                    <a:pt x="15914" y="4684"/>
                  </a:lnTo>
                  <a:lnTo>
                    <a:pt x="16297" y="4575"/>
                  </a:lnTo>
                  <a:lnTo>
                    <a:pt x="16694" y="4479"/>
                  </a:lnTo>
                  <a:lnTo>
                    <a:pt x="17091" y="4397"/>
                  </a:lnTo>
                  <a:lnTo>
                    <a:pt x="17489" y="4315"/>
                  </a:lnTo>
                  <a:lnTo>
                    <a:pt x="17899" y="4260"/>
                  </a:lnTo>
                  <a:lnTo>
                    <a:pt x="18296" y="4191"/>
                  </a:lnTo>
                  <a:lnTo>
                    <a:pt x="18707" y="4150"/>
                  </a:lnTo>
                  <a:lnTo>
                    <a:pt x="19118" y="4109"/>
                  </a:lnTo>
                  <a:lnTo>
                    <a:pt x="19529" y="4082"/>
                  </a:lnTo>
                  <a:lnTo>
                    <a:pt x="19953" y="4068"/>
                  </a:lnTo>
                  <a:close/>
                  <a:moveTo>
                    <a:pt x="19844" y="1"/>
                  </a:moveTo>
                  <a:lnTo>
                    <a:pt x="19324" y="28"/>
                  </a:lnTo>
                  <a:lnTo>
                    <a:pt x="18803" y="56"/>
                  </a:lnTo>
                  <a:lnTo>
                    <a:pt x="18296" y="110"/>
                  </a:lnTo>
                  <a:lnTo>
                    <a:pt x="17790" y="165"/>
                  </a:lnTo>
                  <a:lnTo>
                    <a:pt x="17269" y="234"/>
                  </a:lnTo>
                  <a:lnTo>
                    <a:pt x="16776" y="316"/>
                  </a:lnTo>
                  <a:lnTo>
                    <a:pt x="16270" y="412"/>
                  </a:lnTo>
                  <a:lnTo>
                    <a:pt x="15777" y="521"/>
                  </a:lnTo>
                  <a:lnTo>
                    <a:pt x="15284" y="644"/>
                  </a:lnTo>
                  <a:lnTo>
                    <a:pt x="14804" y="768"/>
                  </a:lnTo>
                  <a:lnTo>
                    <a:pt x="14325" y="918"/>
                  </a:lnTo>
                  <a:lnTo>
                    <a:pt x="13846" y="1069"/>
                  </a:lnTo>
                  <a:lnTo>
                    <a:pt x="13380" y="1233"/>
                  </a:lnTo>
                  <a:lnTo>
                    <a:pt x="12915" y="1411"/>
                  </a:lnTo>
                  <a:lnTo>
                    <a:pt x="12449" y="1603"/>
                  </a:lnTo>
                  <a:lnTo>
                    <a:pt x="11997" y="1795"/>
                  </a:lnTo>
                  <a:lnTo>
                    <a:pt x="11545" y="2014"/>
                  </a:lnTo>
                  <a:lnTo>
                    <a:pt x="11107" y="2233"/>
                  </a:lnTo>
                  <a:lnTo>
                    <a:pt x="10669" y="2466"/>
                  </a:lnTo>
                  <a:lnTo>
                    <a:pt x="10244" y="2699"/>
                  </a:lnTo>
                  <a:lnTo>
                    <a:pt x="9820" y="2959"/>
                  </a:lnTo>
                  <a:lnTo>
                    <a:pt x="9409" y="3219"/>
                  </a:lnTo>
                  <a:lnTo>
                    <a:pt x="8998" y="3479"/>
                  </a:lnTo>
                  <a:lnTo>
                    <a:pt x="8587" y="3767"/>
                  </a:lnTo>
                  <a:lnTo>
                    <a:pt x="8190" y="4054"/>
                  </a:lnTo>
                  <a:lnTo>
                    <a:pt x="7807" y="4356"/>
                  </a:lnTo>
                  <a:lnTo>
                    <a:pt x="7423" y="4657"/>
                  </a:lnTo>
                  <a:lnTo>
                    <a:pt x="7054" y="4972"/>
                  </a:lnTo>
                  <a:lnTo>
                    <a:pt x="6684" y="5301"/>
                  </a:lnTo>
                  <a:lnTo>
                    <a:pt x="6328" y="5629"/>
                  </a:lnTo>
                  <a:lnTo>
                    <a:pt x="5985" y="5972"/>
                  </a:lnTo>
                  <a:lnTo>
                    <a:pt x="5643" y="6328"/>
                  </a:lnTo>
                  <a:lnTo>
                    <a:pt x="5301" y="6684"/>
                  </a:lnTo>
                  <a:lnTo>
                    <a:pt x="4986" y="7053"/>
                  </a:lnTo>
                  <a:lnTo>
                    <a:pt x="4657" y="7423"/>
                  </a:lnTo>
                  <a:lnTo>
                    <a:pt x="4356" y="7807"/>
                  </a:lnTo>
                  <a:lnTo>
                    <a:pt x="4054" y="8190"/>
                  </a:lnTo>
                  <a:lnTo>
                    <a:pt x="3767" y="8587"/>
                  </a:lnTo>
                  <a:lnTo>
                    <a:pt x="3493" y="8984"/>
                  </a:lnTo>
                  <a:lnTo>
                    <a:pt x="3219" y="9395"/>
                  </a:lnTo>
                  <a:lnTo>
                    <a:pt x="2959" y="9820"/>
                  </a:lnTo>
                  <a:lnTo>
                    <a:pt x="2712" y="10244"/>
                  </a:lnTo>
                  <a:lnTo>
                    <a:pt x="2466" y="10669"/>
                  </a:lnTo>
                  <a:lnTo>
                    <a:pt x="2233" y="11107"/>
                  </a:lnTo>
                  <a:lnTo>
                    <a:pt x="2014" y="11545"/>
                  </a:lnTo>
                  <a:lnTo>
                    <a:pt x="1809" y="11997"/>
                  </a:lnTo>
                  <a:lnTo>
                    <a:pt x="1617" y="12449"/>
                  </a:lnTo>
                  <a:lnTo>
                    <a:pt x="1425" y="12915"/>
                  </a:lnTo>
                  <a:lnTo>
                    <a:pt x="1247" y="13380"/>
                  </a:lnTo>
                  <a:lnTo>
                    <a:pt x="1083" y="13846"/>
                  </a:lnTo>
                  <a:lnTo>
                    <a:pt x="918" y="14325"/>
                  </a:lnTo>
                  <a:lnTo>
                    <a:pt x="782" y="14804"/>
                  </a:lnTo>
                  <a:lnTo>
                    <a:pt x="645" y="15284"/>
                  </a:lnTo>
                  <a:lnTo>
                    <a:pt x="535" y="15777"/>
                  </a:lnTo>
                  <a:lnTo>
                    <a:pt x="426" y="16270"/>
                  </a:lnTo>
                  <a:lnTo>
                    <a:pt x="330" y="16763"/>
                  </a:lnTo>
                  <a:lnTo>
                    <a:pt x="247" y="17269"/>
                  </a:lnTo>
                  <a:lnTo>
                    <a:pt x="165" y="17776"/>
                  </a:lnTo>
                  <a:lnTo>
                    <a:pt x="111" y="18296"/>
                  </a:lnTo>
                  <a:lnTo>
                    <a:pt x="69" y="18803"/>
                  </a:lnTo>
                  <a:lnTo>
                    <a:pt x="28" y="19324"/>
                  </a:lnTo>
                  <a:lnTo>
                    <a:pt x="15" y="19844"/>
                  </a:lnTo>
                  <a:lnTo>
                    <a:pt x="1" y="20364"/>
                  </a:lnTo>
                  <a:lnTo>
                    <a:pt x="15" y="20898"/>
                  </a:lnTo>
                  <a:lnTo>
                    <a:pt x="28" y="21419"/>
                  </a:lnTo>
                  <a:lnTo>
                    <a:pt x="69" y="21939"/>
                  </a:lnTo>
                  <a:lnTo>
                    <a:pt x="111" y="22446"/>
                  </a:lnTo>
                  <a:lnTo>
                    <a:pt x="165" y="22952"/>
                  </a:lnTo>
                  <a:lnTo>
                    <a:pt x="247" y="23473"/>
                  </a:lnTo>
                  <a:lnTo>
                    <a:pt x="330" y="23966"/>
                  </a:lnTo>
                  <a:lnTo>
                    <a:pt x="426" y="24473"/>
                  </a:lnTo>
                  <a:lnTo>
                    <a:pt x="535" y="24966"/>
                  </a:lnTo>
                  <a:lnTo>
                    <a:pt x="645" y="25459"/>
                  </a:lnTo>
                  <a:lnTo>
                    <a:pt x="782" y="25938"/>
                  </a:lnTo>
                  <a:lnTo>
                    <a:pt x="918" y="26417"/>
                  </a:lnTo>
                  <a:lnTo>
                    <a:pt x="1083" y="26896"/>
                  </a:lnTo>
                  <a:lnTo>
                    <a:pt x="1247" y="27362"/>
                  </a:lnTo>
                  <a:lnTo>
                    <a:pt x="1425" y="27828"/>
                  </a:lnTo>
                  <a:lnTo>
                    <a:pt x="1617" y="28293"/>
                  </a:lnTo>
                  <a:lnTo>
                    <a:pt x="1809" y="28745"/>
                  </a:lnTo>
                  <a:lnTo>
                    <a:pt x="2014" y="29183"/>
                  </a:lnTo>
                  <a:lnTo>
                    <a:pt x="2233" y="29635"/>
                  </a:lnTo>
                  <a:lnTo>
                    <a:pt x="2466" y="30074"/>
                  </a:lnTo>
                  <a:lnTo>
                    <a:pt x="2712" y="30498"/>
                  </a:lnTo>
                  <a:lnTo>
                    <a:pt x="2959" y="30923"/>
                  </a:lnTo>
                  <a:lnTo>
                    <a:pt x="3219" y="31333"/>
                  </a:lnTo>
                  <a:lnTo>
                    <a:pt x="3493" y="31744"/>
                  </a:lnTo>
                  <a:lnTo>
                    <a:pt x="3767" y="32155"/>
                  </a:lnTo>
                  <a:lnTo>
                    <a:pt x="4054" y="32552"/>
                  </a:lnTo>
                  <a:lnTo>
                    <a:pt x="4356" y="32936"/>
                  </a:lnTo>
                  <a:lnTo>
                    <a:pt x="4657" y="33319"/>
                  </a:lnTo>
                  <a:lnTo>
                    <a:pt x="4986" y="33689"/>
                  </a:lnTo>
                  <a:lnTo>
                    <a:pt x="5301" y="34059"/>
                  </a:lnTo>
                  <a:lnTo>
                    <a:pt x="5643" y="34415"/>
                  </a:lnTo>
                  <a:lnTo>
                    <a:pt x="5985" y="34757"/>
                  </a:lnTo>
                  <a:lnTo>
                    <a:pt x="6328" y="35099"/>
                  </a:lnTo>
                  <a:lnTo>
                    <a:pt x="6684" y="35442"/>
                  </a:lnTo>
                  <a:lnTo>
                    <a:pt x="7054" y="35757"/>
                  </a:lnTo>
                  <a:lnTo>
                    <a:pt x="7423" y="36072"/>
                  </a:lnTo>
                  <a:lnTo>
                    <a:pt x="7807" y="36387"/>
                  </a:lnTo>
                  <a:lnTo>
                    <a:pt x="8190" y="36688"/>
                  </a:lnTo>
                  <a:lnTo>
                    <a:pt x="8587" y="36975"/>
                  </a:lnTo>
                  <a:lnTo>
                    <a:pt x="8998" y="37249"/>
                  </a:lnTo>
                  <a:lnTo>
                    <a:pt x="9409" y="37523"/>
                  </a:lnTo>
                  <a:lnTo>
                    <a:pt x="9820" y="37783"/>
                  </a:lnTo>
                  <a:lnTo>
                    <a:pt x="10244" y="38030"/>
                  </a:lnTo>
                  <a:lnTo>
                    <a:pt x="10669" y="38276"/>
                  </a:lnTo>
                  <a:lnTo>
                    <a:pt x="11107" y="38509"/>
                  </a:lnTo>
                  <a:lnTo>
                    <a:pt x="11545" y="38728"/>
                  </a:lnTo>
                  <a:lnTo>
                    <a:pt x="11997" y="38934"/>
                  </a:lnTo>
                  <a:lnTo>
                    <a:pt x="12449" y="39139"/>
                  </a:lnTo>
                  <a:lnTo>
                    <a:pt x="12915" y="39317"/>
                  </a:lnTo>
                  <a:lnTo>
                    <a:pt x="13380" y="39495"/>
                  </a:lnTo>
                  <a:lnTo>
                    <a:pt x="13846" y="39660"/>
                  </a:lnTo>
                  <a:lnTo>
                    <a:pt x="14325" y="39824"/>
                  </a:lnTo>
                  <a:lnTo>
                    <a:pt x="14804" y="39961"/>
                  </a:lnTo>
                  <a:lnTo>
                    <a:pt x="15284" y="40098"/>
                  </a:lnTo>
                  <a:lnTo>
                    <a:pt x="15777" y="40207"/>
                  </a:lnTo>
                  <a:lnTo>
                    <a:pt x="16270" y="40317"/>
                  </a:lnTo>
                  <a:lnTo>
                    <a:pt x="16776" y="40413"/>
                  </a:lnTo>
                  <a:lnTo>
                    <a:pt x="17269" y="40495"/>
                  </a:lnTo>
                  <a:lnTo>
                    <a:pt x="17790" y="40577"/>
                  </a:lnTo>
                  <a:lnTo>
                    <a:pt x="18296" y="40632"/>
                  </a:lnTo>
                  <a:lnTo>
                    <a:pt x="18803" y="40673"/>
                  </a:lnTo>
                  <a:lnTo>
                    <a:pt x="19324" y="40714"/>
                  </a:lnTo>
                  <a:lnTo>
                    <a:pt x="19844" y="40728"/>
                  </a:lnTo>
                  <a:lnTo>
                    <a:pt x="20378" y="40741"/>
                  </a:lnTo>
                  <a:lnTo>
                    <a:pt x="20898" y="40728"/>
                  </a:lnTo>
                  <a:lnTo>
                    <a:pt x="21419" y="40714"/>
                  </a:lnTo>
                  <a:lnTo>
                    <a:pt x="21939" y="40673"/>
                  </a:lnTo>
                  <a:lnTo>
                    <a:pt x="22460" y="40632"/>
                  </a:lnTo>
                  <a:lnTo>
                    <a:pt x="22966" y="40577"/>
                  </a:lnTo>
                  <a:lnTo>
                    <a:pt x="23473" y="40495"/>
                  </a:lnTo>
                  <a:lnTo>
                    <a:pt x="23980" y="40413"/>
                  </a:lnTo>
                  <a:lnTo>
                    <a:pt x="24473" y="40317"/>
                  </a:lnTo>
                  <a:lnTo>
                    <a:pt x="24966" y="40207"/>
                  </a:lnTo>
                  <a:lnTo>
                    <a:pt x="25459" y="40098"/>
                  </a:lnTo>
                  <a:lnTo>
                    <a:pt x="25938" y="39961"/>
                  </a:lnTo>
                  <a:lnTo>
                    <a:pt x="26417" y="39824"/>
                  </a:lnTo>
                  <a:lnTo>
                    <a:pt x="26896" y="39660"/>
                  </a:lnTo>
                  <a:lnTo>
                    <a:pt x="27376" y="39495"/>
                  </a:lnTo>
                  <a:lnTo>
                    <a:pt x="27841" y="39317"/>
                  </a:lnTo>
                  <a:lnTo>
                    <a:pt x="28293" y="39139"/>
                  </a:lnTo>
                  <a:lnTo>
                    <a:pt x="28745" y="38934"/>
                  </a:lnTo>
                  <a:lnTo>
                    <a:pt x="29197" y="38728"/>
                  </a:lnTo>
                  <a:lnTo>
                    <a:pt x="29635" y="38509"/>
                  </a:lnTo>
                  <a:lnTo>
                    <a:pt x="30074" y="38276"/>
                  </a:lnTo>
                  <a:lnTo>
                    <a:pt x="30498" y="38030"/>
                  </a:lnTo>
                  <a:lnTo>
                    <a:pt x="30923" y="37783"/>
                  </a:lnTo>
                  <a:lnTo>
                    <a:pt x="31347" y="37523"/>
                  </a:lnTo>
                  <a:lnTo>
                    <a:pt x="31758" y="37249"/>
                  </a:lnTo>
                  <a:lnTo>
                    <a:pt x="32155" y="36975"/>
                  </a:lnTo>
                  <a:lnTo>
                    <a:pt x="32552" y="36688"/>
                  </a:lnTo>
                  <a:lnTo>
                    <a:pt x="32936" y="36387"/>
                  </a:lnTo>
                  <a:lnTo>
                    <a:pt x="33319" y="36072"/>
                  </a:lnTo>
                  <a:lnTo>
                    <a:pt x="33702" y="35757"/>
                  </a:lnTo>
                  <a:lnTo>
                    <a:pt x="34059" y="35442"/>
                  </a:lnTo>
                  <a:lnTo>
                    <a:pt x="34415" y="35099"/>
                  </a:lnTo>
                  <a:lnTo>
                    <a:pt x="34771" y="34757"/>
                  </a:lnTo>
                  <a:lnTo>
                    <a:pt x="35113" y="34415"/>
                  </a:lnTo>
                  <a:lnTo>
                    <a:pt x="35442" y="34059"/>
                  </a:lnTo>
                  <a:lnTo>
                    <a:pt x="35770" y="33689"/>
                  </a:lnTo>
                  <a:lnTo>
                    <a:pt x="36085" y="33319"/>
                  </a:lnTo>
                  <a:lnTo>
                    <a:pt x="36400" y="32936"/>
                  </a:lnTo>
                  <a:lnTo>
                    <a:pt x="36688" y="32552"/>
                  </a:lnTo>
                  <a:lnTo>
                    <a:pt x="36975" y="32155"/>
                  </a:lnTo>
                  <a:lnTo>
                    <a:pt x="37263" y="31744"/>
                  </a:lnTo>
                  <a:lnTo>
                    <a:pt x="37537" y="31333"/>
                  </a:lnTo>
                  <a:lnTo>
                    <a:pt x="37797" y="30923"/>
                  </a:lnTo>
                  <a:lnTo>
                    <a:pt x="38044" y="30498"/>
                  </a:lnTo>
                  <a:lnTo>
                    <a:pt x="38276" y="30074"/>
                  </a:lnTo>
                  <a:lnTo>
                    <a:pt x="38509" y="29635"/>
                  </a:lnTo>
                  <a:lnTo>
                    <a:pt x="38728" y="29183"/>
                  </a:lnTo>
                  <a:lnTo>
                    <a:pt x="38947" y="28745"/>
                  </a:lnTo>
                  <a:lnTo>
                    <a:pt x="39139" y="28293"/>
                  </a:lnTo>
                  <a:lnTo>
                    <a:pt x="39331" y="27828"/>
                  </a:lnTo>
                  <a:lnTo>
                    <a:pt x="39509" y="27362"/>
                  </a:lnTo>
                  <a:lnTo>
                    <a:pt x="39673" y="26896"/>
                  </a:lnTo>
                  <a:lnTo>
                    <a:pt x="39824" y="26417"/>
                  </a:lnTo>
                  <a:lnTo>
                    <a:pt x="39974" y="25938"/>
                  </a:lnTo>
                  <a:lnTo>
                    <a:pt x="40098" y="25459"/>
                  </a:lnTo>
                  <a:lnTo>
                    <a:pt x="40221" y="24966"/>
                  </a:lnTo>
                  <a:lnTo>
                    <a:pt x="40330" y="24473"/>
                  </a:lnTo>
                  <a:lnTo>
                    <a:pt x="40426" y="23966"/>
                  </a:lnTo>
                  <a:lnTo>
                    <a:pt x="40509" y="23473"/>
                  </a:lnTo>
                  <a:lnTo>
                    <a:pt x="40577" y="22952"/>
                  </a:lnTo>
                  <a:lnTo>
                    <a:pt x="40645" y="22446"/>
                  </a:lnTo>
                  <a:lnTo>
                    <a:pt x="40687" y="21939"/>
                  </a:lnTo>
                  <a:lnTo>
                    <a:pt x="40714" y="21419"/>
                  </a:lnTo>
                  <a:lnTo>
                    <a:pt x="40741" y="20898"/>
                  </a:lnTo>
                  <a:lnTo>
                    <a:pt x="40741" y="20364"/>
                  </a:lnTo>
                  <a:lnTo>
                    <a:pt x="40741" y="19844"/>
                  </a:lnTo>
                  <a:lnTo>
                    <a:pt x="40714" y="19324"/>
                  </a:lnTo>
                  <a:lnTo>
                    <a:pt x="40687" y="18803"/>
                  </a:lnTo>
                  <a:lnTo>
                    <a:pt x="40645" y="18296"/>
                  </a:lnTo>
                  <a:lnTo>
                    <a:pt x="40577" y="17776"/>
                  </a:lnTo>
                  <a:lnTo>
                    <a:pt x="40509" y="17269"/>
                  </a:lnTo>
                  <a:lnTo>
                    <a:pt x="40426" y="16763"/>
                  </a:lnTo>
                  <a:lnTo>
                    <a:pt x="40330" y="16270"/>
                  </a:lnTo>
                  <a:lnTo>
                    <a:pt x="40221" y="15777"/>
                  </a:lnTo>
                  <a:lnTo>
                    <a:pt x="40098" y="15284"/>
                  </a:lnTo>
                  <a:lnTo>
                    <a:pt x="39974" y="14804"/>
                  </a:lnTo>
                  <a:lnTo>
                    <a:pt x="39824" y="14325"/>
                  </a:lnTo>
                  <a:lnTo>
                    <a:pt x="39673" y="13846"/>
                  </a:lnTo>
                  <a:lnTo>
                    <a:pt x="39509" y="13380"/>
                  </a:lnTo>
                  <a:lnTo>
                    <a:pt x="39331" y="12915"/>
                  </a:lnTo>
                  <a:lnTo>
                    <a:pt x="39139" y="12449"/>
                  </a:lnTo>
                  <a:lnTo>
                    <a:pt x="38947" y="11997"/>
                  </a:lnTo>
                  <a:lnTo>
                    <a:pt x="38728" y="11545"/>
                  </a:lnTo>
                  <a:lnTo>
                    <a:pt x="38509" y="11107"/>
                  </a:lnTo>
                  <a:lnTo>
                    <a:pt x="38276" y="10669"/>
                  </a:lnTo>
                  <a:lnTo>
                    <a:pt x="38044" y="10244"/>
                  </a:lnTo>
                  <a:lnTo>
                    <a:pt x="37797" y="9820"/>
                  </a:lnTo>
                  <a:lnTo>
                    <a:pt x="37537" y="9395"/>
                  </a:lnTo>
                  <a:lnTo>
                    <a:pt x="37263" y="8984"/>
                  </a:lnTo>
                  <a:lnTo>
                    <a:pt x="36975" y="8587"/>
                  </a:lnTo>
                  <a:lnTo>
                    <a:pt x="36688" y="8190"/>
                  </a:lnTo>
                  <a:lnTo>
                    <a:pt x="36400" y="7807"/>
                  </a:lnTo>
                  <a:lnTo>
                    <a:pt x="36085" y="7423"/>
                  </a:lnTo>
                  <a:lnTo>
                    <a:pt x="35770" y="7053"/>
                  </a:lnTo>
                  <a:lnTo>
                    <a:pt x="35442" y="6684"/>
                  </a:lnTo>
                  <a:lnTo>
                    <a:pt x="35113" y="6328"/>
                  </a:lnTo>
                  <a:lnTo>
                    <a:pt x="34771" y="5972"/>
                  </a:lnTo>
                  <a:lnTo>
                    <a:pt x="34415" y="5629"/>
                  </a:lnTo>
                  <a:lnTo>
                    <a:pt x="34059" y="5301"/>
                  </a:lnTo>
                  <a:lnTo>
                    <a:pt x="33702" y="4972"/>
                  </a:lnTo>
                  <a:lnTo>
                    <a:pt x="33319" y="4657"/>
                  </a:lnTo>
                  <a:lnTo>
                    <a:pt x="32936" y="4356"/>
                  </a:lnTo>
                  <a:lnTo>
                    <a:pt x="32552" y="4054"/>
                  </a:lnTo>
                  <a:lnTo>
                    <a:pt x="32155" y="3767"/>
                  </a:lnTo>
                  <a:lnTo>
                    <a:pt x="31758" y="3479"/>
                  </a:lnTo>
                  <a:lnTo>
                    <a:pt x="31347" y="3219"/>
                  </a:lnTo>
                  <a:lnTo>
                    <a:pt x="30923" y="2959"/>
                  </a:lnTo>
                  <a:lnTo>
                    <a:pt x="30498" y="2699"/>
                  </a:lnTo>
                  <a:lnTo>
                    <a:pt x="30074" y="2466"/>
                  </a:lnTo>
                  <a:lnTo>
                    <a:pt x="29635" y="2233"/>
                  </a:lnTo>
                  <a:lnTo>
                    <a:pt x="29197" y="2014"/>
                  </a:lnTo>
                  <a:lnTo>
                    <a:pt x="28745" y="1795"/>
                  </a:lnTo>
                  <a:lnTo>
                    <a:pt x="28293" y="1603"/>
                  </a:lnTo>
                  <a:lnTo>
                    <a:pt x="27841" y="1411"/>
                  </a:lnTo>
                  <a:lnTo>
                    <a:pt x="27376" y="1233"/>
                  </a:lnTo>
                  <a:lnTo>
                    <a:pt x="26896" y="1069"/>
                  </a:lnTo>
                  <a:lnTo>
                    <a:pt x="26417" y="918"/>
                  </a:lnTo>
                  <a:lnTo>
                    <a:pt x="25938" y="768"/>
                  </a:lnTo>
                  <a:lnTo>
                    <a:pt x="25459" y="644"/>
                  </a:lnTo>
                  <a:lnTo>
                    <a:pt x="24966" y="521"/>
                  </a:lnTo>
                  <a:lnTo>
                    <a:pt x="24473" y="412"/>
                  </a:lnTo>
                  <a:lnTo>
                    <a:pt x="23980" y="316"/>
                  </a:lnTo>
                  <a:lnTo>
                    <a:pt x="23473" y="234"/>
                  </a:lnTo>
                  <a:lnTo>
                    <a:pt x="22966" y="165"/>
                  </a:lnTo>
                  <a:lnTo>
                    <a:pt x="22460" y="110"/>
                  </a:lnTo>
                  <a:lnTo>
                    <a:pt x="21939" y="56"/>
                  </a:lnTo>
                  <a:lnTo>
                    <a:pt x="21419" y="28"/>
                  </a:lnTo>
                  <a:lnTo>
                    <a:pt x="208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" name="Google Shape;1083;p34"/>
            <p:cNvGrpSpPr/>
            <p:nvPr/>
          </p:nvGrpSpPr>
          <p:grpSpPr>
            <a:xfrm>
              <a:off x="819737" y="1390413"/>
              <a:ext cx="739091" cy="739083"/>
              <a:chOff x="627175" y="1917817"/>
              <a:chExt cx="1484416" cy="1484400"/>
            </a:xfrm>
          </p:grpSpPr>
          <p:sp>
            <p:nvSpPr>
              <p:cNvPr id="139" name="Google Shape;1084;p34"/>
              <p:cNvSpPr/>
              <p:nvPr/>
            </p:nvSpPr>
            <p:spPr>
              <a:xfrm>
                <a:off x="627175" y="1917817"/>
                <a:ext cx="1484400" cy="1484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085;p34"/>
              <p:cNvSpPr/>
              <p:nvPr/>
            </p:nvSpPr>
            <p:spPr>
              <a:xfrm>
                <a:off x="627191" y="1917817"/>
                <a:ext cx="1484400" cy="1484400"/>
              </a:xfrm>
              <a:prstGeom prst="pie">
                <a:avLst>
                  <a:gd name="adj1" fmla="val 16261269"/>
                  <a:gd name="adj2" fmla="val 38563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62;p16"/>
          <p:cNvSpPr/>
          <p:nvPr/>
        </p:nvSpPr>
        <p:spPr>
          <a:xfrm>
            <a:off x="4837717" y="1409527"/>
            <a:ext cx="616909" cy="60969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Dec 2022</a:t>
            </a:r>
            <a:endParaRPr sz="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39" name="Google Shape;162;p16"/>
          <p:cNvSpPr/>
          <p:nvPr/>
        </p:nvSpPr>
        <p:spPr>
          <a:xfrm>
            <a:off x="7439838" y="4285978"/>
            <a:ext cx="624600" cy="56108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Aug 2023</a:t>
            </a:r>
            <a:endParaRPr sz="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0" name="Google Shape;166;p16"/>
          <p:cNvSpPr/>
          <p:nvPr/>
        </p:nvSpPr>
        <p:spPr>
          <a:xfrm>
            <a:off x="6254155" y="3739492"/>
            <a:ext cx="624600" cy="624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CA" sz="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Jul 2023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41" name="Google Shape;172;p16"/>
          <p:cNvCxnSpPr>
            <a:cxnSpLocks/>
            <a:stCxn id="239" idx="2"/>
            <a:endCxn id="240" idx="6"/>
          </p:cNvCxnSpPr>
          <p:nvPr/>
        </p:nvCxnSpPr>
        <p:spPr>
          <a:xfrm flipH="1" flipV="1">
            <a:off x="6878755" y="4051792"/>
            <a:ext cx="561083" cy="51472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161;p16">
            <a:extLst>
              <a:ext uri="{FF2B5EF4-FFF2-40B4-BE49-F238E27FC236}">
                <a16:creationId xmlns:a16="http://schemas.microsoft.com/office/drawing/2014/main" id="{5DE35608-0DAE-A5B6-FB61-266222952E4B}"/>
              </a:ext>
            </a:extLst>
          </p:cNvPr>
          <p:cNvSpPr txBox="1"/>
          <p:nvPr/>
        </p:nvSpPr>
        <p:spPr>
          <a:xfrm>
            <a:off x="4422715" y="2019813"/>
            <a:ext cx="1657961" cy="288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Research and Discovery</a:t>
            </a:r>
            <a:endParaRPr lang="en-US" sz="1000" dirty="0">
              <a:effectLst/>
              <a:latin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4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Google Shape;169;p16">
            <a:extLst>
              <a:ext uri="{FF2B5EF4-FFF2-40B4-BE49-F238E27FC236}">
                <a16:creationId xmlns:a16="http://schemas.microsoft.com/office/drawing/2014/main" id="{FF65AF8C-5005-DA3C-E95D-AC6030F04CD5}"/>
              </a:ext>
            </a:extLst>
          </p:cNvPr>
          <p:cNvSpPr txBox="1"/>
          <p:nvPr/>
        </p:nvSpPr>
        <p:spPr>
          <a:xfrm>
            <a:off x="8064438" y="4386339"/>
            <a:ext cx="20610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Completion</a:t>
            </a:r>
            <a:endParaRPr lang="en-US" sz="10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BFEA16-046D-A231-4878-07885737FA5A}"/>
              </a:ext>
            </a:extLst>
          </p:cNvPr>
          <p:cNvSpPr txBox="1"/>
          <p:nvPr/>
        </p:nvSpPr>
        <p:spPr>
          <a:xfrm>
            <a:off x="8519532" y="145013"/>
            <a:ext cx="31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67927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3"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6" dur="2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9" dur="2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4" dur="2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2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2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5" dur="2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8" dur="2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/>
      <p:bldP spid="219" grpId="0" animBg="1"/>
      <p:bldP spid="94" grpId="0" animBg="1"/>
      <p:bldP spid="96" grpId="0" animBg="1"/>
      <p:bldP spid="153" grpId="0" animBg="1"/>
      <p:bldP spid="239" grpId="0" animBg="1"/>
      <p:bldP spid="240" grpId="0" animBg="1"/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7"/>
          <p:cNvSpPr/>
          <p:nvPr/>
        </p:nvSpPr>
        <p:spPr>
          <a:xfrm>
            <a:off x="6234113" y="1298461"/>
            <a:ext cx="2544817" cy="3430582"/>
          </a:xfrm>
          <a:prstGeom prst="rect">
            <a:avLst/>
          </a:prstGeom>
          <a:solidFill>
            <a:srgbClr val="3C8A9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7"/>
          <p:cNvSpPr/>
          <p:nvPr/>
        </p:nvSpPr>
        <p:spPr>
          <a:xfrm>
            <a:off x="300955" y="1295543"/>
            <a:ext cx="2398986" cy="3433500"/>
          </a:xfrm>
          <a:prstGeom prst="rect">
            <a:avLst/>
          </a:prstGeom>
          <a:solidFill>
            <a:srgbClr val="277DA1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7"/>
          <p:cNvSpPr/>
          <p:nvPr/>
        </p:nvSpPr>
        <p:spPr>
          <a:xfrm>
            <a:off x="4140531" y="1041377"/>
            <a:ext cx="624600" cy="624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7" name="Google Shape;247;p17"/>
          <p:cNvSpPr/>
          <p:nvPr/>
        </p:nvSpPr>
        <p:spPr>
          <a:xfrm>
            <a:off x="7245425" y="1066507"/>
            <a:ext cx="624600" cy="624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8" name="Google Shape;248;p17"/>
          <p:cNvSpPr/>
          <p:nvPr/>
        </p:nvSpPr>
        <p:spPr>
          <a:xfrm>
            <a:off x="1201058" y="1008026"/>
            <a:ext cx="624600" cy="62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9" name="Google Shape;249;p17"/>
          <p:cNvSpPr txBox="1">
            <a:spLocks noGrp="1"/>
          </p:cNvSpPr>
          <p:nvPr>
            <p:ph type="title"/>
          </p:nvPr>
        </p:nvSpPr>
        <p:spPr>
          <a:xfrm>
            <a:off x="449451" y="403726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Charter</a:t>
            </a:r>
            <a:endParaRPr dirty="0"/>
          </a:p>
        </p:txBody>
      </p:sp>
      <p:grpSp>
        <p:nvGrpSpPr>
          <p:cNvPr id="250" name="Google Shape;250;p17"/>
          <p:cNvGrpSpPr/>
          <p:nvPr/>
        </p:nvGrpSpPr>
        <p:grpSpPr>
          <a:xfrm>
            <a:off x="1322393" y="1133375"/>
            <a:ext cx="381930" cy="366407"/>
            <a:chOff x="7142746" y="4629313"/>
            <a:chExt cx="381930" cy="366407"/>
          </a:xfrm>
        </p:grpSpPr>
        <p:sp>
          <p:nvSpPr>
            <p:cNvPr id="251" name="Google Shape;251;p17"/>
            <p:cNvSpPr/>
            <p:nvPr/>
          </p:nvSpPr>
          <p:spPr>
            <a:xfrm>
              <a:off x="7206241" y="4757432"/>
              <a:ext cx="200368" cy="181118"/>
            </a:xfrm>
            <a:custGeom>
              <a:avLst/>
              <a:gdLst/>
              <a:ahLst/>
              <a:cxnLst/>
              <a:rect l="l" t="t" r="r" b="b"/>
              <a:pathLst>
                <a:path w="5860" h="5297" extrusionOk="0">
                  <a:moveTo>
                    <a:pt x="2922" y="0"/>
                  </a:moveTo>
                  <a:cubicBezTo>
                    <a:pt x="2185" y="0"/>
                    <a:pt x="1452" y="303"/>
                    <a:pt x="930" y="893"/>
                  </a:cubicBezTo>
                  <a:cubicBezTo>
                    <a:pt x="1" y="1940"/>
                    <a:pt x="49" y="3512"/>
                    <a:pt x="1049" y="4512"/>
                  </a:cubicBezTo>
                  <a:cubicBezTo>
                    <a:pt x="1558" y="5034"/>
                    <a:pt x="2236" y="5297"/>
                    <a:pt x="2916" y="5297"/>
                  </a:cubicBezTo>
                  <a:cubicBezTo>
                    <a:pt x="3541" y="5297"/>
                    <a:pt x="4167" y="5076"/>
                    <a:pt x="4669" y="4631"/>
                  </a:cubicBezTo>
                  <a:cubicBezTo>
                    <a:pt x="5716" y="3703"/>
                    <a:pt x="5859" y="2107"/>
                    <a:pt x="5002" y="1012"/>
                  </a:cubicBezTo>
                  <a:lnTo>
                    <a:pt x="5002" y="1012"/>
                  </a:lnTo>
                  <a:lnTo>
                    <a:pt x="4311" y="1702"/>
                  </a:lnTo>
                  <a:cubicBezTo>
                    <a:pt x="4502" y="1988"/>
                    <a:pt x="4597" y="2298"/>
                    <a:pt x="4597" y="2655"/>
                  </a:cubicBezTo>
                  <a:lnTo>
                    <a:pt x="4573" y="2655"/>
                  </a:lnTo>
                  <a:cubicBezTo>
                    <a:pt x="4573" y="3695"/>
                    <a:pt x="3737" y="4318"/>
                    <a:pt x="2892" y="4318"/>
                  </a:cubicBezTo>
                  <a:cubicBezTo>
                    <a:pt x="2325" y="4318"/>
                    <a:pt x="1755" y="4038"/>
                    <a:pt x="1430" y="3417"/>
                  </a:cubicBezTo>
                  <a:cubicBezTo>
                    <a:pt x="793" y="2218"/>
                    <a:pt x="1763" y="974"/>
                    <a:pt x="2901" y="974"/>
                  </a:cubicBezTo>
                  <a:cubicBezTo>
                    <a:pt x="3210" y="974"/>
                    <a:pt x="3531" y="1065"/>
                    <a:pt x="3835" y="1274"/>
                  </a:cubicBezTo>
                  <a:lnTo>
                    <a:pt x="4550" y="559"/>
                  </a:lnTo>
                  <a:cubicBezTo>
                    <a:pt x="4070" y="184"/>
                    <a:pt x="3495" y="0"/>
                    <a:pt x="2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7255923" y="4812345"/>
              <a:ext cx="94508" cy="71428"/>
            </a:xfrm>
            <a:custGeom>
              <a:avLst/>
              <a:gdLst/>
              <a:ahLst/>
              <a:cxnLst/>
              <a:rect l="l" t="t" r="r" b="b"/>
              <a:pathLst>
                <a:path w="2764" h="2089" extrusionOk="0">
                  <a:moveTo>
                    <a:pt x="1453" y="1"/>
                  </a:moveTo>
                  <a:cubicBezTo>
                    <a:pt x="405" y="1"/>
                    <a:pt x="1" y="1382"/>
                    <a:pt x="906" y="1930"/>
                  </a:cubicBezTo>
                  <a:cubicBezTo>
                    <a:pt x="1087" y="2039"/>
                    <a:pt x="1273" y="2088"/>
                    <a:pt x="1452" y="2088"/>
                  </a:cubicBezTo>
                  <a:cubicBezTo>
                    <a:pt x="2169" y="2088"/>
                    <a:pt x="2763" y="1311"/>
                    <a:pt x="2382" y="549"/>
                  </a:cubicBezTo>
                  <a:lnTo>
                    <a:pt x="2382" y="549"/>
                  </a:lnTo>
                  <a:lnTo>
                    <a:pt x="1668" y="1263"/>
                  </a:lnTo>
                  <a:cubicBezTo>
                    <a:pt x="1608" y="1323"/>
                    <a:pt x="1531" y="1352"/>
                    <a:pt x="1453" y="1352"/>
                  </a:cubicBezTo>
                  <a:cubicBezTo>
                    <a:pt x="1376" y="1352"/>
                    <a:pt x="1299" y="1323"/>
                    <a:pt x="1239" y="1263"/>
                  </a:cubicBezTo>
                  <a:cubicBezTo>
                    <a:pt x="1096" y="1144"/>
                    <a:pt x="1096" y="930"/>
                    <a:pt x="1239" y="811"/>
                  </a:cubicBezTo>
                  <a:lnTo>
                    <a:pt x="1930" y="120"/>
                  </a:lnTo>
                  <a:cubicBezTo>
                    <a:pt x="1787" y="49"/>
                    <a:pt x="1620" y="1"/>
                    <a:pt x="1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7142746" y="4701322"/>
              <a:ext cx="324931" cy="294397"/>
            </a:xfrm>
            <a:custGeom>
              <a:avLst/>
              <a:gdLst/>
              <a:ahLst/>
              <a:cxnLst/>
              <a:rect l="l" t="t" r="r" b="b"/>
              <a:pathLst>
                <a:path w="9503" h="8610" extrusionOk="0">
                  <a:moveTo>
                    <a:pt x="4735" y="0"/>
                  </a:moveTo>
                  <a:cubicBezTo>
                    <a:pt x="3580" y="0"/>
                    <a:pt x="2426" y="462"/>
                    <a:pt x="1572" y="1367"/>
                  </a:cubicBezTo>
                  <a:cubicBezTo>
                    <a:pt x="0" y="3057"/>
                    <a:pt x="24" y="5701"/>
                    <a:pt x="1667" y="7344"/>
                  </a:cubicBezTo>
                  <a:cubicBezTo>
                    <a:pt x="2510" y="8187"/>
                    <a:pt x="3616" y="8610"/>
                    <a:pt x="4722" y="8610"/>
                  </a:cubicBezTo>
                  <a:cubicBezTo>
                    <a:pt x="5772" y="8610"/>
                    <a:pt x="6821" y="8229"/>
                    <a:pt x="7645" y="7463"/>
                  </a:cubicBezTo>
                  <a:cubicBezTo>
                    <a:pt x="9336" y="5891"/>
                    <a:pt x="9502" y="3248"/>
                    <a:pt x="8002" y="1510"/>
                  </a:cubicBezTo>
                  <a:lnTo>
                    <a:pt x="8002" y="1510"/>
                  </a:lnTo>
                  <a:lnTo>
                    <a:pt x="7288" y="2200"/>
                  </a:lnTo>
                  <a:cubicBezTo>
                    <a:pt x="7764" y="2795"/>
                    <a:pt x="8050" y="3534"/>
                    <a:pt x="8050" y="4296"/>
                  </a:cubicBezTo>
                  <a:cubicBezTo>
                    <a:pt x="8050" y="6347"/>
                    <a:pt x="6391" y="7561"/>
                    <a:pt x="4729" y="7561"/>
                  </a:cubicBezTo>
                  <a:cubicBezTo>
                    <a:pt x="3573" y="7561"/>
                    <a:pt x="2416" y="6975"/>
                    <a:pt x="1810" y="5677"/>
                  </a:cubicBezTo>
                  <a:cubicBezTo>
                    <a:pt x="675" y="3280"/>
                    <a:pt x="2595" y="991"/>
                    <a:pt x="4774" y="991"/>
                  </a:cubicBezTo>
                  <a:cubicBezTo>
                    <a:pt x="5473" y="991"/>
                    <a:pt x="6199" y="1227"/>
                    <a:pt x="6859" y="1771"/>
                  </a:cubicBezTo>
                  <a:lnTo>
                    <a:pt x="7550" y="1057"/>
                  </a:lnTo>
                  <a:cubicBezTo>
                    <a:pt x="6741" y="349"/>
                    <a:pt x="5738" y="0"/>
                    <a:pt x="4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7"/>
            <p:cNvSpPr/>
            <p:nvPr/>
          </p:nvSpPr>
          <p:spPr>
            <a:xfrm>
              <a:off x="7400865" y="4707306"/>
              <a:ext cx="45647" cy="45647"/>
            </a:xfrm>
            <a:custGeom>
              <a:avLst/>
              <a:gdLst/>
              <a:ahLst/>
              <a:cxnLst/>
              <a:rect l="l" t="t" r="r" b="b"/>
              <a:pathLst>
                <a:path w="1335" h="1335" extrusionOk="0">
                  <a:moveTo>
                    <a:pt x="906" y="1"/>
                  </a:moveTo>
                  <a:lnTo>
                    <a:pt x="1" y="882"/>
                  </a:lnTo>
                  <a:cubicBezTo>
                    <a:pt x="167" y="1025"/>
                    <a:pt x="310" y="1168"/>
                    <a:pt x="453" y="1335"/>
                  </a:cubicBezTo>
                  <a:lnTo>
                    <a:pt x="1334" y="430"/>
                  </a:lnTo>
                  <a:lnTo>
                    <a:pt x="1072" y="382"/>
                  </a:lnTo>
                  <a:cubicBezTo>
                    <a:pt x="1025" y="358"/>
                    <a:pt x="977" y="310"/>
                    <a:pt x="977" y="263"/>
                  </a:cubicBezTo>
                  <a:lnTo>
                    <a:pt x="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7479029" y="4649555"/>
              <a:ext cx="29542" cy="25234"/>
            </a:xfrm>
            <a:custGeom>
              <a:avLst/>
              <a:gdLst/>
              <a:ahLst/>
              <a:cxnLst/>
              <a:rect l="l" t="t" r="r" b="b"/>
              <a:pathLst>
                <a:path w="864" h="738" extrusionOk="0">
                  <a:moveTo>
                    <a:pt x="415" y="0"/>
                  </a:moveTo>
                  <a:cubicBezTo>
                    <a:pt x="341" y="0"/>
                    <a:pt x="263" y="28"/>
                    <a:pt x="191" y="94"/>
                  </a:cubicBezTo>
                  <a:lnTo>
                    <a:pt x="1" y="285"/>
                  </a:lnTo>
                  <a:lnTo>
                    <a:pt x="120" y="618"/>
                  </a:lnTo>
                  <a:lnTo>
                    <a:pt x="453" y="737"/>
                  </a:lnTo>
                  <a:lnTo>
                    <a:pt x="644" y="547"/>
                  </a:lnTo>
                  <a:cubicBezTo>
                    <a:pt x="864" y="309"/>
                    <a:pt x="661" y="0"/>
                    <a:pt x="4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7422030" y="4629313"/>
              <a:ext cx="57033" cy="78027"/>
            </a:xfrm>
            <a:custGeom>
              <a:avLst/>
              <a:gdLst/>
              <a:ahLst/>
              <a:cxnLst/>
              <a:rect l="l" t="t" r="r" b="b"/>
              <a:pathLst>
                <a:path w="1668" h="2282" extrusionOk="0">
                  <a:moveTo>
                    <a:pt x="1108" y="0"/>
                  </a:moveTo>
                  <a:cubicBezTo>
                    <a:pt x="1033" y="0"/>
                    <a:pt x="957" y="39"/>
                    <a:pt x="906" y="91"/>
                  </a:cubicBezTo>
                  <a:lnTo>
                    <a:pt x="96" y="901"/>
                  </a:lnTo>
                  <a:cubicBezTo>
                    <a:pt x="25" y="972"/>
                    <a:pt x="1" y="1091"/>
                    <a:pt x="25" y="1186"/>
                  </a:cubicBezTo>
                  <a:lnTo>
                    <a:pt x="263" y="2282"/>
                  </a:lnTo>
                  <a:lnTo>
                    <a:pt x="1668" y="877"/>
                  </a:lnTo>
                  <a:lnTo>
                    <a:pt x="1430" y="210"/>
                  </a:lnTo>
                  <a:cubicBezTo>
                    <a:pt x="1382" y="115"/>
                    <a:pt x="1287" y="43"/>
                    <a:pt x="1192" y="20"/>
                  </a:cubicBezTo>
                  <a:cubicBezTo>
                    <a:pt x="1165" y="6"/>
                    <a:pt x="1136" y="0"/>
                    <a:pt x="1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7446478" y="4674755"/>
              <a:ext cx="78198" cy="56212"/>
            </a:xfrm>
            <a:custGeom>
              <a:avLst/>
              <a:gdLst/>
              <a:ahLst/>
              <a:cxnLst/>
              <a:rect l="l" t="t" r="r" b="b"/>
              <a:pathLst>
                <a:path w="2287" h="1644" extrusionOk="0">
                  <a:moveTo>
                    <a:pt x="1405" y="0"/>
                  </a:moveTo>
                  <a:lnTo>
                    <a:pt x="0" y="1382"/>
                  </a:lnTo>
                  <a:lnTo>
                    <a:pt x="1096" y="1644"/>
                  </a:lnTo>
                  <a:lnTo>
                    <a:pt x="1167" y="1644"/>
                  </a:lnTo>
                  <a:cubicBezTo>
                    <a:pt x="1239" y="1644"/>
                    <a:pt x="1310" y="1596"/>
                    <a:pt x="1381" y="1548"/>
                  </a:cubicBezTo>
                  <a:lnTo>
                    <a:pt x="2167" y="739"/>
                  </a:lnTo>
                  <a:cubicBezTo>
                    <a:pt x="2263" y="667"/>
                    <a:pt x="2286" y="548"/>
                    <a:pt x="2263" y="453"/>
                  </a:cubicBezTo>
                  <a:lnTo>
                    <a:pt x="2263" y="453"/>
                  </a:lnTo>
                  <a:lnTo>
                    <a:pt x="2263" y="477"/>
                  </a:lnTo>
                  <a:cubicBezTo>
                    <a:pt x="2239" y="358"/>
                    <a:pt x="2167" y="262"/>
                    <a:pt x="2072" y="238"/>
                  </a:cubicBezTo>
                  <a:lnTo>
                    <a:pt x="1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17"/>
          <p:cNvGrpSpPr/>
          <p:nvPr/>
        </p:nvGrpSpPr>
        <p:grpSpPr>
          <a:xfrm>
            <a:off x="7393345" y="1191213"/>
            <a:ext cx="368768" cy="355424"/>
            <a:chOff x="1628166" y="3455447"/>
            <a:chExt cx="368768" cy="366102"/>
          </a:xfrm>
        </p:grpSpPr>
        <p:sp>
          <p:nvSpPr>
            <p:cNvPr id="259" name="Google Shape;259;p17"/>
            <p:cNvSpPr/>
            <p:nvPr/>
          </p:nvSpPr>
          <p:spPr>
            <a:xfrm>
              <a:off x="1712693" y="3648222"/>
              <a:ext cx="154015" cy="173327"/>
            </a:xfrm>
            <a:custGeom>
              <a:avLst/>
              <a:gdLst/>
              <a:ahLst/>
              <a:cxnLst/>
              <a:rect l="l" t="t" r="r" b="b"/>
              <a:pathLst>
                <a:path w="4506" h="5071" extrusionOk="0">
                  <a:moveTo>
                    <a:pt x="2290" y="0"/>
                  </a:moveTo>
                  <a:cubicBezTo>
                    <a:pt x="1981" y="0"/>
                    <a:pt x="1671" y="209"/>
                    <a:pt x="1671" y="625"/>
                  </a:cubicBezTo>
                  <a:cubicBezTo>
                    <a:pt x="1671" y="840"/>
                    <a:pt x="1790" y="1030"/>
                    <a:pt x="1981" y="1149"/>
                  </a:cubicBezTo>
                  <a:lnTo>
                    <a:pt x="1981" y="1864"/>
                  </a:lnTo>
                  <a:lnTo>
                    <a:pt x="1528" y="1864"/>
                  </a:lnTo>
                  <a:cubicBezTo>
                    <a:pt x="1100" y="1864"/>
                    <a:pt x="695" y="2173"/>
                    <a:pt x="623" y="2602"/>
                  </a:cubicBezTo>
                  <a:lnTo>
                    <a:pt x="99" y="4626"/>
                  </a:lnTo>
                  <a:cubicBezTo>
                    <a:pt x="1" y="4894"/>
                    <a:pt x="203" y="5070"/>
                    <a:pt x="404" y="5070"/>
                  </a:cubicBezTo>
                  <a:cubicBezTo>
                    <a:pt x="542" y="5070"/>
                    <a:pt x="680" y="4987"/>
                    <a:pt x="719" y="4793"/>
                  </a:cubicBezTo>
                  <a:lnTo>
                    <a:pt x="1242" y="2745"/>
                  </a:lnTo>
                  <a:cubicBezTo>
                    <a:pt x="1266" y="2602"/>
                    <a:pt x="1409" y="2507"/>
                    <a:pt x="1552" y="2507"/>
                  </a:cubicBezTo>
                  <a:lnTo>
                    <a:pt x="1981" y="2507"/>
                  </a:lnTo>
                  <a:lnTo>
                    <a:pt x="1981" y="4721"/>
                  </a:lnTo>
                  <a:cubicBezTo>
                    <a:pt x="1981" y="4924"/>
                    <a:pt x="2136" y="5025"/>
                    <a:pt x="2290" y="5025"/>
                  </a:cubicBezTo>
                  <a:cubicBezTo>
                    <a:pt x="2445" y="5025"/>
                    <a:pt x="2600" y="4924"/>
                    <a:pt x="2600" y="4721"/>
                  </a:cubicBezTo>
                  <a:lnTo>
                    <a:pt x="2600" y="2507"/>
                  </a:lnTo>
                  <a:lnTo>
                    <a:pt x="3029" y="2507"/>
                  </a:lnTo>
                  <a:cubicBezTo>
                    <a:pt x="3171" y="2507"/>
                    <a:pt x="3291" y="2626"/>
                    <a:pt x="3314" y="2769"/>
                  </a:cubicBezTo>
                  <a:lnTo>
                    <a:pt x="3838" y="4793"/>
                  </a:lnTo>
                  <a:cubicBezTo>
                    <a:pt x="3886" y="4936"/>
                    <a:pt x="4005" y="5031"/>
                    <a:pt x="4148" y="5031"/>
                  </a:cubicBezTo>
                  <a:lnTo>
                    <a:pt x="4243" y="5031"/>
                  </a:lnTo>
                  <a:cubicBezTo>
                    <a:pt x="4410" y="4983"/>
                    <a:pt x="4505" y="4817"/>
                    <a:pt x="4457" y="4650"/>
                  </a:cubicBezTo>
                  <a:lnTo>
                    <a:pt x="4481" y="4626"/>
                  </a:lnTo>
                  <a:lnTo>
                    <a:pt x="3957" y="2626"/>
                  </a:lnTo>
                  <a:cubicBezTo>
                    <a:pt x="3862" y="2173"/>
                    <a:pt x="3481" y="1864"/>
                    <a:pt x="3029" y="1864"/>
                  </a:cubicBezTo>
                  <a:lnTo>
                    <a:pt x="2624" y="1864"/>
                  </a:lnTo>
                  <a:lnTo>
                    <a:pt x="2624" y="1149"/>
                  </a:lnTo>
                  <a:cubicBezTo>
                    <a:pt x="2790" y="1030"/>
                    <a:pt x="2909" y="840"/>
                    <a:pt x="2909" y="625"/>
                  </a:cubicBezTo>
                  <a:cubicBezTo>
                    <a:pt x="2909" y="209"/>
                    <a:pt x="2600" y="0"/>
                    <a:pt x="2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7"/>
            <p:cNvSpPr/>
            <p:nvPr/>
          </p:nvSpPr>
          <p:spPr>
            <a:xfrm>
              <a:off x="1628166" y="3640771"/>
              <a:ext cx="74923" cy="95294"/>
            </a:xfrm>
            <a:custGeom>
              <a:avLst/>
              <a:gdLst/>
              <a:ahLst/>
              <a:cxnLst/>
              <a:rect l="l" t="t" r="r" b="b"/>
              <a:pathLst>
                <a:path w="2192" h="2788" extrusionOk="0">
                  <a:moveTo>
                    <a:pt x="357" y="1"/>
                  </a:moveTo>
                  <a:cubicBezTo>
                    <a:pt x="308" y="1"/>
                    <a:pt x="259" y="12"/>
                    <a:pt x="215" y="34"/>
                  </a:cubicBezTo>
                  <a:cubicBezTo>
                    <a:pt x="48" y="129"/>
                    <a:pt x="0" y="319"/>
                    <a:pt x="96" y="462"/>
                  </a:cubicBezTo>
                  <a:cubicBezTo>
                    <a:pt x="143" y="558"/>
                    <a:pt x="1358" y="2629"/>
                    <a:pt x="1358" y="2629"/>
                  </a:cubicBezTo>
                  <a:cubicBezTo>
                    <a:pt x="1418" y="2741"/>
                    <a:pt x="1512" y="2788"/>
                    <a:pt x="1609" y="2788"/>
                  </a:cubicBezTo>
                  <a:cubicBezTo>
                    <a:pt x="1819" y="2788"/>
                    <a:pt x="2036" y="2565"/>
                    <a:pt x="1906" y="2320"/>
                  </a:cubicBezTo>
                  <a:lnTo>
                    <a:pt x="1596" y="1796"/>
                  </a:lnTo>
                  <a:lnTo>
                    <a:pt x="2191" y="1439"/>
                  </a:lnTo>
                  <a:lnTo>
                    <a:pt x="1572" y="367"/>
                  </a:lnTo>
                  <a:lnTo>
                    <a:pt x="953" y="701"/>
                  </a:lnTo>
                  <a:lnTo>
                    <a:pt x="643" y="153"/>
                  </a:lnTo>
                  <a:cubicBezTo>
                    <a:pt x="578" y="54"/>
                    <a:pt x="466" y="1"/>
                    <a:pt x="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1887011" y="3455447"/>
              <a:ext cx="109923" cy="147418"/>
            </a:xfrm>
            <a:custGeom>
              <a:avLst/>
              <a:gdLst/>
              <a:ahLst/>
              <a:cxnLst/>
              <a:rect l="l" t="t" r="r" b="b"/>
              <a:pathLst>
                <a:path w="3216" h="4313" extrusionOk="0">
                  <a:moveTo>
                    <a:pt x="974" y="0"/>
                  </a:moveTo>
                  <a:cubicBezTo>
                    <a:pt x="917" y="0"/>
                    <a:pt x="861" y="16"/>
                    <a:pt x="810" y="50"/>
                  </a:cubicBezTo>
                  <a:lnTo>
                    <a:pt x="0" y="502"/>
                  </a:lnTo>
                  <a:lnTo>
                    <a:pt x="2168" y="4313"/>
                  </a:lnTo>
                  <a:lnTo>
                    <a:pt x="3025" y="3836"/>
                  </a:lnTo>
                  <a:cubicBezTo>
                    <a:pt x="3168" y="3741"/>
                    <a:pt x="3215" y="3551"/>
                    <a:pt x="3120" y="3408"/>
                  </a:cubicBezTo>
                  <a:lnTo>
                    <a:pt x="1239" y="145"/>
                  </a:lnTo>
                  <a:cubicBezTo>
                    <a:pt x="1177" y="53"/>
                    <a:pt x="1076" y="0"/>
                    <a:pt x="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1838168" y="3483167"/>
              <a:ext cx="105035" cy="139625"/>
            </a:xfrm>
            <a:custGeom>
              <a:avLst/>
              <a:gdLst/>
              <a:ahLst/>
              <a:cxnLst/>
              <a:rect l="l" t="t" r="r" b="b"/>
              <a:pathLst>
                <a:path w="3073" h="4085" extrusionOk="0">
                  <a:moveTo>
                    <a:pt x="882" y="1"/>
                  </a:moveTo>
                  <a:lnTo>
                    <a:pt x="596" y="168"/>
                  </a:lnTo>
                  <a:cubicBezTo>
                    <a:pt x="167" y="430"/>
                    <a:pt x="1" y="1001"/>
                    <a:pt x="263" y="1454"/>
                  </a:cubicBezTo>
                  <a:lnTo>
                    <a:pt x="1525" y="3621"/>
                  </a:lnTo>
                  <a:cubicBezTo>
                    <a:pt x="1683" y="3921"/>
                    <a:pt x="1987" y="4085"/>
                    <a:pt x="2306" y="4085"/>
                  </a:cubicBezTo>
                  <a:cubicBezTo>
                    <a:pt x="2468" y="4085"/>
                    <a:pt x="2634" y="4042"/>
                    <a:pt x="2787" y="3954"/>
                  </a:cubicBezTo>
                  <a:lnTo>
                    <a:pt x="3073" y="3811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1669763" y="3519774"/>
              <a:ext cx="65079" cy="54620"/>
            </a:xfrm>
            <a:custGeom>
              <a:avLst/>
              <a:gdLst/>
              <a:ahLst/>
              <a:cxnLst/>
              <a:rect l="l" t="t" r="r" b="b"/>
              <a:pathLst>
                <a:path w="1904" h="1598" extrusionOk="0">
                  <a:moveTo>
                    <a:pt x="1537" y="1"/>
                  </a:moveTo>
                  <a:cubicBezTo>
                    <a:pt x="1483" y="1"/>
                    <a:pt x="1428" y="17"/>
                    <a:pt x="1379" y="49"/>
                  </a:cubicBezTo>
                  <a:lnTo>
                    <a:pt x="308" y="668"/>
                  </a:lnTo>
                  <a:cubicBezTo>
                    <a:pt x="1" y="771"/>
                    <a:pt x="221" y="1259"/>
                    <a:pt x="470" y="1259"/>
                  </a:cubicBezTo>
                  <a:cubicBezTo>
                    <a:pt x="511" y="1259"/>
                    <a:pt x="553" y="1246"/>
                    <a:pt x="593" y="1216"/>
                  </a:cubicBezTo>
                  <a:lnTo>
                    <a:pt x="855" y="1049"/>
                  </a:lnTo>
                  <a:lnTo>
                    <a:pt x="1189" y="1597"/>
                  </a:lnTo>
                  <a:lnTo>
                    <a:pt x="1713" y="1288"/>
                  </a:lnTo>
                  <a:lnTo>
                    <a:pt x="1427" y="740"/>
                  </a:lnTo>
                  <a:lnTo>
                    <a:pt x="1689" y="597"/>
                  </a:lnTo>
                  <a:cubicBezTo>
                    <a:pt x="1855" y="502"/>
                    <a:pt x="1903" y="311"/>
                    <a:pt x="1808" y="168"/>
                  </a:cubicBezTo>
                  <a:cubicBezTo>
                    <a:pt x="1745" y="59"/>
                    <a:pt x="1642" y="1"/>
                    <a:pt x="15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1691638" y="3534471"/>
              <a:ext cx="184811" cy="160475"/>
            </a:xfrm>
            <a:custGeom>
              <a:avLst/>
              <a:gdLst/>
              <a:ahLst/>
              <a:cxnLst/>
              <a:rect l="l" t="t" r="r" b="b"/>
              <a:pathLst>
                <a:path w="5407" h="4695" extrusionOk="0">
                  <a:moveTo>
                    <a:pt x="3859" y="0"/>
                  </a:moveTo>
                  <a:lnTo>
                    <a:pt x="596" y="1858"/>
                  </a:lnTo>
                  <a:cubicBezTo>
                    <a:pt x="144" y="2120"/>
                    <a:pt x="1" y="2691"/>
                    <a:pt x="263" y="3144"/>
                  </a:cubicBezTo>
                  <a:lnTo>
                    <a:pt x="882" y="4239"/>
                  </a:lnTo>
                  <a:cubicBezTo>
                    <a:pt x="1037" y="4530"/>
                    <a:pt x="1350" y="4694"/>
                    <a:pt x="1679" y="4694"/>
                  </a:cubicBezTo>
                  <a:cubicBezTo>
                    <a:pt x="1754" y="4694"/>
                    <a:pt x="1831" y="4686"/>
                    <a:pt x="1906" y="4668"/>
                  </a:cubicBezTo>
                  <a:cubicBezTo>
                    <a:pt x="1739" y="4454"/>
                    <a:pt x="1668" y="4215"/>
                    <a:pt x="1668" y="3953"/>
                  </a:cubicBezTo>
                  <a:cubicBezTo>
                    <a:pt x="1668" y="3154"/>
                    <a:pt x="2298" y="2690"/>
                    <a:pt x="2931" y="2690"/>
                  </a:cubicBezTo>
                  <a:cubicBezTo>
                    <a:pt x="3391" y="2690"/>
                    <a:pt x="3853" y="2935"/>
                    <a:pt x="4073" y="3477"/>
                  </a:cubicBezTo>
                  <a:lnTo>
                    <a:pt x="5407" y="2691"/>
                  </a:lnTo>
                  <a:lnTo>
                    <a:pt x="3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265;p17"/>
          <p:cNvGrpSpPr/>
          <p:nvPr/>
        </p:nvGrpSpPr>
        <p:grpSpPr>
          <a:xfrm>
            <a:off x="4278221" y="1127988"/>
            <a:ext cx="366441" cy="435682"/>
            <a:chOff x="3210608" y="2867681"/>
            <a:chExt cx="366441" cy="366715"/>
          </a:xfrm>
        </p:grpSpPr>
        <p:sp>
          <p:nvSpPr>
            <p:cNvPr id="266" name="Google Shape;266;p17"/>
            <p:cNvSpPr/>
            <p:nvPr/>
          </p:nvSpPr>
          <p:spPr>
            <a:xfrm>
              <a:off x="3210608" y="3176474"/>
              <a:ext cx="57785" cy="57922"/>
            </a:xfrm>
            <a:custGeom>
              <a:avLst/>
              <a:gdLst/>
              <a:ahLst/>
              <a:cxnLst/>
              <a:rect l="l" t="t" r="r" b="b"/>
              <a:pathLst>
                <a:path w="1690" h="1694" extrusionOk="0">
                  <a:moveTo>
                    <a:pt x="310" y="1"/>
                  </a:moveTo>
                  <a:cubicBezTo>
                    <a:pt x="143" y="1"/>
                    <a:pt x="0" y="144"/>
                    <a:pt x="0" y="310"/>
                  </a:cubicBezTo>
                  <a:lnTo>
                    <a:pt x="0" y="1382"/>
                  </a:lnTo>
                  <a:cubicBezTo>
                    <a:pt x="0" y="1538"/>
                    <a:pt x="125" y="1694"/>
                    <a:pt x="278" y="1694"/>
                  </a:cubicBezTo>
                  <a:cubicBezTo>
                    <a:pt x="288" y="1694"/>
                    <a:pt x="299" y="1693"/>
                    <a:pt x="310" y="1692"/>
                  </a:cubicBezTo>
                  <a:lnTo>
                    <a:pt x="1358" y="1692"/>
                  </a:lnTo>
                  <a:cubicBezTo>
                    <a:pt x="1370" y="1693"/>
                    <a:pt x="1382" y="1694"/>
                    <a:pt x="1394" y="1694"/>
                  </a:cubicBezTo>
                  <a:cubicBezTo>
                    <a:pt x="1566" y="1694"/>
                    <a:pt x="1690" y="1538"/>
                    <a:pt x="1667" y="1382"/>
                  </a:cubicBezTo>
                  <a:lnTo>
                    <a:pt x="1667" y="334"/>
                  </a:lnTo>
                  <a:cubicBezTo>
                    <a:pt x="1667" y="168"/>
                    <a:pt x="1524" y="25"/>
                    <a:pt x="1358" y="25"/>
                  </a:cubicBezTo>
                  <a:lnTo>
                    <a:pt x="1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3210608" y="3055159"/>
              <a:ext cx="57033" cy="57033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310" y="1"/>
                  </a:moveTo>
                  <a:cubicBezTo>
                    <a:pt x="143" y="1"/>
                    <a:pt x="0" y="143"/>
                    <a:pt x="0" y="310"/>
                  </a:cubicBezTo>
                  <a:lnTo>
                    <a:pt x="0" y="1358"/>
                  </a:lnTo>
                  <a:cubicBezTo>
                    <a:pt x="0" y="1525"/>
                    <a:pt x="143" y="1668"/>
                    <a:pt x="310" y="1668"/>
                  </a:cubicBezTo>
                  <a:lnTo>
                    <a:pt x="1358" y="1668"/>
                  </a:lnTo>
                  <a:cubicBezTo>
                    <a:pt x="1524" y="1668"/>
                    <a:pt x="1667" y="1525"/>
                    <a:pt x="1667" y="1358"/>
                  </a:cubicBezTo>
                  <a:lnTo>
                    <a:pt x="1667" y="310"/>
                  </a:lnTo>
                  <a:cubicBezTo>
                    <a:pt x="1667" y="143"/>
                    <a:pt x="1524" y="1"/>
                    <a:pt x="1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3364543" y="3176474"/>
              <a:ext cx="58572" cy="57922"/>
            </a:xfrm>
            <a:custGeom>
              <a:avLst/>
              <a:gdLst/>
              <a:ahLst/>
              <a:cxnLst/>
              <a:rect l="l" t="t" r="r" b="b"/>
              <a:pathLst>
                <a:path w="1713" h="1694" extrusionOk="0">
                  <a:moveTo>
                    <a:pt x="333" y="1"/>
                  </a:moveTo>
                  <a:cubicBezTo>
                    <a:pt x="166" y="1"/>
                    <a:pt x="23" y="144"/>
                    <a:pt x="23" y="310"/>
                  </a:cubicBezTo>
                  <a:lnTo>
                    <a:pt x="23" y="1382"/>
                  </a:lnTo>
                  <a:cubicBezTo>
                    <a:pt x="1" y="1538"/>
                    <a:pt x="145" y="1694"/>
                    <a:pt x="300" y="1694"/>
                  </a:cubicBezTo>
                  <a:cubicBezTo>
                    <a:pt x="311" y="1694"/>
                    <a:pt x="322" y="1693"/>
                    <a:pt x="333" y="1692"/>
                  </a:cubicBezTo>
                  <a:lnTo>
                    <a:pt x="1380" y="1692"/>
                  </a:lnTo>
                  <a:cubicBezTo>
                    <a:pt x="1391" y="1693"/>
                    <a:pt x="1402" y="1694"/>
                    <a:pt x="1413" y="1694"/>
                  </a:cubicBezTo>
                  <a:cubicBezTo>
                    <a:pt x="1568" y="1694"/>
                    <a:pt x="1712" y="1538"/>
                    <a:pt x="1690" y="1382"/>
                  </a:cubicBezTo>
                  <a:lnTo>
                    <a:pt x="1690" y="334"/>
                  </a:lnTo>
                  <a:cubicBezTo>
                    <a:pt x="1690" y="168"/>
                    <a:pt x="1547" y="25"/>
                    <a:pt x="1380" y="25"/>
                  </a:cubicBezTo>
                  <a:lnTo>
                    <a:pt x="13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3520016" y="3176474"/>
              <a:ext cx="57033" cy="57922"/>
            </a:xfrm>
            <a:custGeom>
              <a:avLst/>
              <a:gdLst/>
              <a:ahLst/>
              <a:cxnLst/>
              <a:rect l="l" t="t" r="r" b="b"/>
              <a:pathLst>
                <a:path w="1668" h="1694" extrusionOk="0">
                  <a:moveTo>
                    <a:pt x="334" y="1"/>
                  </a:moveTo>
                  <a:cubicBezTo>
                    <a:pt x="144" y="1"/>
                    <a:pt x="1" y="144"/>
                    <a:pt x="1" y="310"/>
                  </a:cubicBezTo>
                  <a:lnTo>
                    <a:pt x="1" y="1382"/>
                  </a:lnTo>
                  <a:cubicBezTo>
                    <a:pt x="1" y="1538"/>
                    <a:pt x="126" y="1694"/>
                    <a:pt x="298" y="1694"/>
                  </a:cubicBezTo>
                  <a:cubicBezTo>
                    <a:pt x="310" y="1694"/>
                    <a:pt x="322" y="1693"/>
                    <a:pt x="334" y="1692"/>
                  </a:cubicBezTo>
                  <a:lnTo>
                    <a:pt x="1382" y="1692"/>
                  </a:lnTo>
                  <a:cubicBezTo>
                    <a:pt x="1549" y="1692"/>
                    <a:pt x="1668" y="1549"/>
                    <a:pt x="1668" y="1382"/>
                  </a:cubicBezTo>
                  <a:lnTo>
                    <a:pt x="1668" y="334"/>
                  </a:lnTo>
                  <a:cubicBezTo>
                    <a:pt x="1668" y="168"/>
                    <a:pt x="1525" y="25"/>
                    <a:pt x="1358" y="25"/>
                  </a:cubicBezTo>
                  <a:lnTo>
                    <a:pt x="13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3520016" y="3055159"/>
              <a:ext cx="57033" cy="57033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334" y="1"/>
                  </a:moveTo>
                  <a:cubicBezTo>
                    <a:pt x="144" y="1"/>
                    <a:pt x="1" y="143"/>
                    <a:pt x="1" y="310"/>
                  </a:cubicBezTo>
                  <a:lnTo>
                    <a:pt x="1" y="1358"/>
                  </a:lnTo>
                  <a:cubicBezTo>
                    <a:pt x="1" y="1525"/>
                    <a:pt x="144" y="1668"/>
                    <a:pt x="334" y="1668"/>
                  </a:cubicBezTo>
                  <a:lnTo>
                    <a:pt x="1382" y="1668"/>
                  </a:lnTo>
                  <a:cubicBezTo>
                    <a:pt x="1549" y="1668"/>
                    <a:pt x="1668" y="1525"/>
                    <a:pt x="1668" y="1358"/>
                  </a:cubicBezTo>
                  <a:lnTo>
                    <a:pt x="1668" y="310"/>
                  </a:lnTo>
                  <a:cubicBezTo>
                    <a:pt x="1668" y="143"/>
                    <a:pt x="1525" y="1"/>
                    <a:pt x="1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7"/>
            <p:cNvSpPr/>
            <p:nvPr/>
          </p:nvSpPr>
          <p:spPr>
            <a:xfrm>
              <a:off x="3359619" y="2867681"/>
              <a:ext cx="68419" cy="82472"/>
            </a:xfrm>
            <a:custGeom>
              <a:avLst/>
              <a:gdLst/>
              <a:ahLst/>
              <a:cxnLst/>
              <a:rect l="l" t="t" r="r" b="b"/>
              <a:pathLst>
                <a:path w="2001" h="2412" extrusionOk="0">
                  <a:moveTo>
                    <a:pt x="1001" y="0"/>
                  </a:moveTo>
                  <a:cubicBezTo>
                    <a:pt x="500" y="0"/>
                    <a:pt x="0" y="328"/>
                    <a:pt x="0" y="983"/>
                  </a:cubicBezTo>
                  <a:lnTo>
                    <a:pt x="0" y="1411"/>
                  </a:lnTo>
                  <a:cubicBezTo>
                    <a:pt x="0" y="1959"/>
                    <a:pt x="453" y="2412"/>
                    <a:pt x="1001" y="2412"/>
                  </a:cubicBezTo>
                  <a:cubicBezTo>
                    <a:pt x="1548" y="2412"/>
                    <a:pt x="2001" y="1959"/>
                    <a:pt x="2001" y="1411"/>
                  </a:cubicBezTo>
                  <a:lnTo>
                    <a:pt x="2001" y="983"/>
                  </a:lnTo>
                  <a:cubicBezTo>
                    <a:pt x="2001" y="328"/>
                    <a:pt x="1501" y="0"/>
                    <a:pt x="1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3325427" y="2952547"/>
              <a:ext cx="136804" cy="79839"/>
            </a:xfrm>
            <a:custGeom>
              <a:avLst/>
              <a:gdLst/>
              <a:ahLst/>
              <a:cxnLst/>
              <a:rect l="l" t="t" r="r" b="b"/>
              <a:pathLst>
                <a:path w="4001" h="2335" extrusionOk="0">
                  <a:moveTo>
                    <a:pt x="786" y="1"/>
                  </a:moveTo>
                  <a:cubicBezTo>
                    <a:pt x="286" y="382"/>
                    <a:pt x="0" y="977"/>
                    <a:pt x="0" y="1597"/>
                  </a:cubicBezTo>
                  <a:lnTo>
                    <a:pt x="0" y="2025"/>
                  </a:lnTo>
                  <a:cubicBezTo>
                    <a:pt x="0" y="2192"/>
                    <a:pt x="143" y="2335"/>
                    <a:pt x="310" y="2335"/>
                  </a:cubicBezTo>
                  <a:lnTo>
                    <a:pt x="3668" y="2335"/>
                  </a:lnTo>
                  <a:cubicBezTo>
                    <a:pt x="3858" y="2335"/>
                    <a:pt x="4001" y="2192"/>
                    <a:pt x="4001" y="2025"/>
                  </a:cubicBezTo>
                  <a:lnTo>
                    <a:pt x="4001" y="1597"/>
                  </a:lnTo>
                  <a:cubicBezTo>
                    <a:pt x="3977" y="977"/>
                    <a:pt x="3691" y="382"/>
                    <a:pt x="3191" y="1"/>
                  </a:cubicBezTo>
                  <a:cubicBezTo>
                    <a:pt x="2870" y="370"/>
                    <a:pt x="2429" y="555"/>
                    <a:pt x="1989" y="555"/>
                  </a:cubicBezTo>
                  <a:cubicBezTo>
                    <a:pt x="1548" y="555"/>
                    <a:pt x="1108" y="370"/>
                    <a:pt x="7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17"/>
            <p:cNvSpPr/>
            <p:nvPr/>
          </p:nvSpPr>
          <p:spPr>
            <a:xfrm>
              <a:off x="3289593" y="3053517"/>
              <a:ext cx="209292" cy="101825"/>
            </a:xfrm>
            <a:custGeom>
              <a:avLst/>
              <a:gdLst/>
              <a:ahLst/>
              <a:cxnLst/>
              <a:rect l="l" t="t" r="r" b="b"/>
              <a:pathLst>
                <a:path w="6121" h="2978" extrusionOk="0">
                  <a:moveTo>
                    <a:pt x="2763" y="1"/>
                  </a:moveTo>
                  <a:lnTo>
                    <a:pt x="2763" y="572"/>
                  </a:lnTo>
                  <a:lnTo>
                    <a:pt x="0" y="572"/>
                  </a:lnTo>
                  <a:lnTo>
                    <a:pt x="0" y="1192"/>
                  </a:lnTo>
                  <a:lnTo>
                    <a:pt x="2763" y="1192"/>
                  </a:lnTo>
                  <a:lnTo>
                    <a:pt x="2763" y="2978"/>
                  </a:lnTo>
                  <a:lnTo>
                    <a:pt x="3382" y="2978"/>
                  </a:lnTo>
                  <a:lnTo>
                    <a:pt x="3382" y="1192"/>
                  </a:lnTo>
                  <a:lnTo>
                    <a:pt x="6121" y="1192"/>
                  </a:lnTo>
                  <a:lnTo>
                    <a:pt x="6121" y="572"/>
                  </a:lnTo>
                  <a:lnTo>
                    <a:pt x="3382" y="572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17"/>
            <p:cNvSpPr/>
            <p:nvPr/>
          </p:nvSpPr>
          <p:spPr>
            <a:xfrm>
              <a:off x="3537933" y="3134143"/>
              <a:ext cx="21199" cy="21199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1" y="1"/>
                  </a:moveTo>
                  <a:lnTo>
                    <a:pt x="1" y="620"/>
                  </a:lnTo>
                  <a:lnTo>
                    <a:pt x="620" y="620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7"/>
            <p:cNvSpPr/>
            <p:nvPr/>
          </p:nvSpPr>
          <p:spPr>
            <a:xfrm>
              <a:off x="3228525" y="3134143"/>
              <a:ext cx="21199" cy="21199"/>
            </a:xfrm>
            <a:custGeom>
              <a:avLst/>
              <a:gdLst/>
              <a:ahLst/>
              <a:cxnLst/>
              <a:rect l="l" t="t" r="r" b="b"/>
              <a:pathLst>
                <a:path w="620" h="620" extrusionOk="0">
                  <a:moveTo>
                    <a:pt x="0" y="1"/>
                  </a:moveTo>
                  <a:lnTo>
                    <a:pt x="0" y="620"/>
                  </a:lnTo>
                  <a:lnTo>
                    <a:pt x="619" y="620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282;p17"/>
          <p:cNvGrpSpPr/>
          <p:nvPr/>
        </p:nvGrpSpPr>
        <p:grpSpPr>
          <a:xfrm>
            <a:off x="407895" y="1782621"/>
            <a:ext cx="2158145" cy="2502891"/>
            <a:chOff x="755076" y="1701564"/>
            <a:chExt cx="1730249" cy="2502891"/>
          </a:xfrm>
        </p:grpSpPr>
        <p:sp>
          <p:nvSpPr>
            <p:cNvPr id="283" name="Google Shape;283;p17"/>
            <p:cNvSpPr txBox="1"/>
            <p:nvPr/>
          </p:nvSpPr>
          <p:spPr>
            <a:xfrm>
              <a:off x="755225" y="1701564"/>
              <a:ext cx="1730100" cy="5562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Problem statement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89" name="Google Shape;289;p17"/>
            <p:cNvSpPr txBox="1"/>
            <p:nvPr/>
          </p:nvSpPr>
          <p:spPr>
            <a:xfrm>
              <a:off x="755076" y="1946653"/>
              <a:ext cx="1730100" cy="22578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In the last two years, we are facing difficulties in providing consulting services due to geographical barriers and COVID</a:t>
              </a:r>
              <a:endPara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0" name="Google Shape;290;p17"/>
          <p:cNvGrpSpPr/>
          <p:nvPr/>
        </p:nvGrpSpPr>
        <p:grpSpPr>
          <a:xfrm>
            <a:off x="6595021" y="1798355"/>
            <a:ext cx="2016651" cy="1960725"/>
            <a:chOff x="3706949" y="1635703"/>
            <a:chExt cx="2016651" cy="1827118"/>
          </a:xfrm>
        </p:grpSpPr>
        <p:sp>
          <p:nvSpPr>
            <p:cNvPr id="291" name="Google Shape;291;p17"/>
            <p:cNvSpPr txBox="1"/>
            <p:nvPr/>
          </p:nvSpPr>
          <p:spPr>
            <a:xfrm>
              <a:off x="3706949" y="1635703"/>
              <a:ext cx="1877099" cy="501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Project Scope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4" name="Google Shape;294;p17"/>
            <p:cNvSpPr txBox="1"/>
            <p:nvPr/>
          </p:nvSpPr>
          <p:spPr>
            <a:xfrm>
              <a:off x="3706949" y="2399566"/>
              <a:ext cx="2016651" cy="10632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HR management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Cost management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Risk management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Timely Delivery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Create WBS</a:t>
              </a:r>
            </a:p>
            <a:p>
              <a:pPr marL="285750" lvl="0" indent="-2857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Validate Scope</a:t>
              </a:r>
              <a:endPara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Google Shape;245;p17">
            <a:extLst>
              <a:ext uri="{FF2B5EF4-FFF2-40B4-BE49-F238E27FC236}">
                <a16:creationId xmlns:a16="http://schemas.microsoft.com/office/drawing/2014/main" id="{373D6D4D-985C-894F-43F8-9D6115A5B2C0}"/>
              </a:ext>
            </a:extLst>
          </p:cNvPr>
          <p:cNvSpPr/>
          <p:nvPr/>
        </p:nvSpPr>
        <p:spPr>
          <a:xfrm>
            <a:off x="3259695" y="1306274"/>
            <a:ext cx="2398986" cy="3433500"/>
          </a:xfrm>
          <a:prstGeom prst="rect">
            <a:avLst/>
          </a:prstGeom>
          <a:solidFill>
            <a:srgbClr val="277DA1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283;p17">
            <a:extLst>
              <a:ext uri="{FF2B5EF4-FFF2-40B4-BE49-F238E27FC236}">
                <a16:creationId xmlns:a16="http://schemas.microsoft.com/office/drawing/2014/main" id="{0ACEA294-CD70-ACA3-BA59-BC7CC6E08C40}"/>
              </a:ext>
            </a:extLst>
          </p:cNvPr>
          <p:cNvSpPr txBox="1"/>
          <p:nvPr/>
        </p:nvSpPr>
        <p:spPr>
          <a:xfrm>
            <a:off x="3400756" y="1761899"/>
            <a:ext cx="2104150" cy="5562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Project Requirements</a:t>
            </a:r>
            <a:endParaRPr sz="18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289;p17">
            <a:extLst>
              <a:ext uri="{FF2B5EF4-FFF2-40B4-BE49-F238E27FC236}">
                <a16:creationId xmlns:a16="http://schemas.microsoft.com/office/drawing/2014/main" id="{D732F222-0F67-F782-6DFF-5FF680B4F87E}"/>
              </a:ext>
            </a:extLst>
          </p:cNvPr>
          <p:cNvSpPr txBox="1"/>
          <p:nvPr/>
        </p:nvSpPr>
        <p:spPr>
          <a:xfrm>
            <a:off x="3369245" y="2190234"/>
            <a:ext cx="2235556" cy="225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Customer Service virtually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Schedule view 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imely service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Video conference and communication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Quick response</a:t>
            </a:r>
            <a:endParaRPr lang="en-US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94AC26-0F56-05C2-1161-9E97E6E38B17}"/>
              </a:ext>
            </a:extLst>
          </p:cNvPr>
          <p:cNvSpPr txBox="1"/>
          <p:nvPr/>
        </p:nvSpPr>
        <p:spPr>
          <a:xfrm>
            <a:off x="8519532" y="145013"/>
            <a:ext cx="31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 animBg="1"/>
      <p:bldP spid="245" grpId="0" animBg="1"/>
      <p:bldP spid="246" grpId="0" animBg="1"/>
      <p:bldP spid="247" grpId="0" animBg="1"/>
      <p:bldP spid="248" grpId="0" animBg="1"/>
      <p:bldP spid="2" grpId="0" animBg="1"/>
      <p:bldP spid="3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Stakeholders Register</a:t>
            </a:r>
            <a:endParaRPr dirty="0"/>
          </a:p>
        </p:txBody>
      </p:sp>
      <p:sp>
        <p:nvSpPr>
          <p:cNvPr id="1552" name="Google Shape;1552;p44"/>
          <p:cNvSpPr/>
          <p:nvPr/>
        </p:nvSpPr>
        <p:spPr>
          <a:xfrm>
            <a:off x="7410560" y="3055692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4"/>
          <p:cNvSpPr/>
          <p:nvPr/>
        </p:nvSpPr>
        <p:spPr>
          <a:xfrm>
            <a:off x="7410560" y="3643771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360" y="2473"/>
                </a:moveTo>
                <a:cubicBezTo>
                  <a:pt x="9847" y="2473"/>
                  <a:pt x="10263" y="3115"/>
                  <a:pt x="9805" y="3573"/>
                </a:cubicBezTo>
                <a:lnTo>
                  <a:pt x="8043" y="5311"/>
                </a:lnTo>
                <a:lnTo>
                  <a:pt x="9805" y="7050"/>
                </a:lnTo>
                <a:cubicBezTo>
                  <a:pt x="10263" y="7508"/>
                  <a:pt x="9833" y="8149"/>
                  <a:pt x="9339" y="8149"/>
                </a:cubicBezTo>
                <a:cubicBezTo>
                  <a:pt x="9191" y="8149"/>
                  <a:pt x="9038" y="8092"/>
                  <a:pt x="8900" y="7955"/>
                </a:cubicBezTo>
                <a:lnTo>
                  <a:pt x="7162" y="6192"/>
                </a:lnTo>
                <a:lnTo>
                  <a:pt x="5376" y="7955"/>
                </a:lnTo>
                <a:cubicBezTo>
                  <a:pt x="5239" y="8092"/>
                  <a:pt x="5085" y="8149"/>
                  <a:pt x="4937" y="8149"/>
                </a:cubicBezTo>
                <a:cubicBezTo>
                  <a:pt x="4443" y="8149"/>
                  <a:pt x="4013" y="7508"/>
                  <a:pt x="4471" y="7050"/>
                </a:cubicBezTo>
                <a:lnTo>
                  <a:pt x="6233" y="5311"/>
                </a:lnTo>
                <a:lnTo>
                  <a:pt x="4495" y="3573"/>
                </a:lnTo>
                <a:cubicBezTo>
                  <a:pt x="4037" y="3115"/>
                  <a:pt x="4453" y="2473"/>
                  <a:pt x="4940" y="2473"/>
                </a:cubicBezTo>
                <a:cubicBezTo>
                  <a:pt x="5086" y="2473"/>
                  <a:pt x="5239" y="2531"/>
                  <a:pt x="5376" y="2668"/>
                </a:cubicBezTo>
                <a:lnTo>
                  <a:pt x="7162" y="4406"/>
                </a:lnTo>
                <a:lnTo>
                  <a:pt x="8924" y="2668"/>
                </a:lnTo>
                <a:cubicBezTo>
                  <a:pt x="9061" y="2531"/>
                  <a:pt x="9214" y="2473"/>
                  <a:pt x="9360" y="2473"/>
                </a:cubicBezTo>
                <a:close/>
                <a:moveTo>
                  <a:pt x="7132" y="1"/>
                </a:moveTo>
                <a:cubicBezTo>
                  <a:pt x="2389" y="1"/>
                  <a:pt x="1" y="5747"/>
                  <a:pt x="3375" y="9098"/>
                </a:cubicBezTo>
                <a:cubicBezTo>
                  <a:pt x="4460" y="10190"/>
                  <a:pt x="5796" y="10679"/>
                  <a:pt x="7108" y="10679"/>
                </a:cubicBezTo>
                <a:cubicBezTo>
                  <a:pt x="9856" y="10679"/>
                  <a:pt x="12496" y="8535"/>
                  <a:pt x="12496" y="5311"/>
                </a:cubicBezTo>
                <a:cubicBezTo>
                  <a:pt x="12473" y="2382"/>
                  <a:pt x="10091" y="1"/>
                  <a:pt x="7162" y="1"/>
                </a:cubicBezTo>
                <a:cubicBezTo>
                  <a:pt x="7152" y="1"/>
                  <a:pt x="7142" y="1"/>
                  <a:pt x="71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4"/>
          <p:cNvSpPr/>
          <p:nvPr/>
        </p:nvSpPr>
        <p:spPr>
          <a:xfrm>
            <a:off x="7410560" y="4231867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4"/>
          <p:cNvSpPr txBox="1"/>
          <p:nvPr/>
        </p:nvSpPr>
        <p:spPr>
          <a:xfrm>
            <a:off x="6629400" y="1463513"/>
            <a:ext cx="20574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$9,640</a:t>
            </a:r>
            <a:endParaRPr sz="5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aphicFrame>
        <p:nvGraphicFramePr>
          <p:cNvPr id="3" name="Content Placeholder 3">
            <a:extLst>
              <a:ext uri="{FF2B5EF4-FFF2-40B4-BE49-F238E27FC236}">
                <a16:creationId xmlns:a16="http://schemas.microsoft.com/office/drawing/2014/main" id="{9B1621F5-44B2-9EC3-7F1B-052C90A033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3720006"/>
              </p:ext>
            </p:extLst>
          </p:nvPr>
        </p:nvGraphicFramePr>
        <p:xfrm>
          <a:off x="457200" y="1205593"/>
          <a:ext cx="8391018" cy="35559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07">
                  <a:extLst>
                    <a:ext uri="{9D8B030D-6E8A-4147-A177-3AD203B41FA5}">
                      <a16:colId xmlns:a16="http://schemas.microsoft.com/office/drawing/2014/main" val="940160812"/>
                    </a:ext>
                  </a:extLst>
                </a:gridCol>
                <a:gridCol w="2108790">
                  <a:extLst>
                    <a:ext uri="{9D8B030D-6E8A-4147-A177-3AD203B41FA5}">
                      <a16:colId xmlns:a16="http://schemas.microsoft.com/office/drawing/2014/main" val="1373616821"/>
                    </a:ext>
                  </a:extLst>
                </a:gridCol>
                <a:gridCol w="1532858">
                  <a:extLst>
                    <a:ext uri="{9D8B030D-6E8A-4147-A177-3AD203B41FA5}">
                      <a16:colId xmlns:a16="http://schemas.microsoft.com/office/drawing/2014/main" val="39635890"/>
                    </a:ext>
                  </a:extLst>
                </a:gridCol>
                <a:gridCol w="1522284">
                  <a:extLst>
                    <a:ext uri="{9D8B030D-6E8A-4147-A177-3AD203B41FA5}">
                      <a16:colId xmlns:a16="http://schemas.microsoft.com/office/drawing/2014/main" val="2955365453"/>
                    </a:ext>
                  </a:extLst>
                </a:gridCol>
                <a:gridCol w="1548879">
                  <a:extLst>
                    <a:ext uri="{9D8B030D-6E8A-4147-A177-3AD203B41FA5}">
                      <a16:colId xmlns:a16="http://schemas.microsoft.com/office/drawing/2014/main" val="2231749603"/>
                    </a:ext>
                  </a:extLst>
                </a:gridCol>
              </a:tblGrid>
              <a:tr h="297032">
                <a:tc>
                  <a:txBody>
                    <a:bodyPr/>
                    <a:lstStyle/>
                    <a:p>
                      <a:r>
                        <a:rPr lang="en-US" dirty="0"/>
                        <a:t>Stakeholder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 in the company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 in the</a:t>
                      </a:r>
                      <a:r>
                        <a:rPr lang="en-US" baseline="0" dirty="0"/>
                        <a:t> project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</a:t>
                      </a:r>
                      <a:r>
                        <a:rPr lang="en-US" baseline="0" dirty="0"/>
                        <a:t> of Impact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</a:t>
                      </a:r>
                      <a:r>
                        <a:rPr lang="en-US" baseline="0" dirty="0"/>
                        <a:t> of Interest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902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Katherine Lanford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990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Taylor Swift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Consultant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Lead Designer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82469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Mike Sundby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VP of HR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Project Champion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4075659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Lucy Camerena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Training Director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Project Sponsor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191078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Bill Monroe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Director of Accounting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Functional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8725793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John Jenkins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Project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Internal Project 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556022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Jim 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Marketing Administrator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Marketing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Arial"/>
                        </a:rPr>
                        <a:t>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704662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887E061-2469-A30F-28E9-EC9097495BA8}"/>
              </a:ext>
            </a:extLst>
          </p:cNvPr>
          <p:cNvSpPr txBox="1"/>
          <p:nvPr/>
        </p:nvSpPr>
        <p:spPr>
          <a:xfrm>
            <a:off x="8519532" y="145013"/>
            <a:ext cx="31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Agile Methodology</a:t>
            </a:r>
            <a:endParaRPr dirty="0"/>
          </a:p>
        </p:txBody>
      </p:sp>
      <p:sp>
        <p:nvSpPr>
          <p:cNvPr id="1552" name="Google Shape;1552;p44"/>
          <p:cNvSpPr/>
          <p:nvPr/>
        </p:nvSpPr>
        <p:spPr>
          <a:xfrm>
            <a:off x="7410560" y="3055692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4"/>
          <p:cNvSpPr/>
          <p:nvPr/>
        </p:nvSpPr>
        <p:spPr>
          <a:xfrm>
            <a:off x="7410560" y="3643771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360" y="2473"/>
                </a:moveTo>
                <a:cubicBezTo>
                  <a:pt x="9847" y="2473"/>
                  <a:pt x="10263" y="3115"/>
                  <a:pt x="9805" y="3573"/>
                </a:cubicBezTo>
                <a:lnTo>
                  <a:pt x="8043" y="5311"/>
                </a:lnTo>
                <a:lnTo>
                  <a:pt x="9805" y="7050"/>
                </a:lnTo>
                <a:cubicBezTo>
                  <a:pt x="10263" y="7508"/>
                  <a:pt x="9833" y="8149"/>
                  <a:pt x="9339" y="8149"/>
                </a:cubicBezTo>
                <a:cubicBezTo>
                  <a:pt x="9191" y="8149"/>
                  <a:pt x="9038" y="8092"/>
                  <a:pt x="8900" y="7955"/>
                </a:cubicBezTo>
                <a:lnTo>
                  <a:pt x="7162" y="6192"/>
                </a:lnTo>
                <a:lnTo>
                  <a:pt x="5376" y="7955"/>
                </a:lnTo>
                <a:cubicBezTo>
                  <a:pt x="5239" y="8092"/>
                  <a:pt x="5085" y="8149"/>
                  <a:pt x="4937" y="8149"/>
                </a:cubicBezTo>
                <a:cubicBezTo>
                  <a:pt x="4443" y="8149"/>
                  <a:pt x="4013" y="7508"/>
                  <a:pt x="4471" y="7050"/>
                </a:cubicBezTo>
                <a:lnTo>
                  <a:pt x="6233" y="5311"/>
                </a:lnTo>
                <a:lnTo>
                  <a:pt x="4495" y="3573"/>
                </a:lnTo>
                <a:cubicBezTo>
                  <a:pt x="4037" y="3115"/>
                  <a:pt x="4453" y="2473"/>
                  <a:pt x="4940" y="2473"/>
                </a:cubicBezTo>
                <a:cubicBezTo>
                  <a:pt x="5086" y="2473"/>
                  <a:pt x="5239" y="2531"/>
                  <a:pt x="5376" y="2668"/>
                </a:cubicBezTo>
                <a:lnTo>
                  <a:pt x="7162" y="4406"/>
                </a:lnTo>
                <a:lnTo>
                  <a:pt x="8924" y="2668"/>
                </a:lnTo>
                <a:cubicBezTo>
                  <a:pt x="9061" y="2531"/>
                  <a:pt x="9214" y="2473"/>
                  <a:pt x="9360" y="2473"/>
                </a:cubicBezTo>
                <a:close/>
                <a:moveTo>
                  <a:pt x="7132" y="1"/>
                </a:moveTo>
                <a:cubicBezTo>
                  <a:pt x="2389" y="1"/>
                  <a:pt x="1" y="5747"/>
                  <a:pt x="3375" y="9098"/>
                </a:cubicBezTo>
                <a:cubicBezTo>
                  <a:pt x="4460" y="10190"/>
                  <a:pt x="5796" y="10679"/>
                  <a:pt x="7108" y="10679"/>
                </a:cubicBezTo>
                <a:cubicBezTo>
                  <a:pt x="9856" y="10679"/>
                  <a:pt x="12496" y="8535"/>
                  <a:pt x="12496" y="5311"/>
                </a:cubicBezTo>
                <a:cubicBezTo>
                  <a:pt x="12473" y="2382"/>
                  <a:pt x="10091" y="1"/>
                  <a:pt x="7162" y="1"/>
                </a:cubicBezTo>
                <a:cubicBezTo>
                  <a:pt x="7152" y="1"/>
                  <a:pt x="7142" y="1"/>
                  <a:pt x="71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4"/>
          <p:cNvSpPr/>
          <p:nvPr/>
        </p:nvSpPr>
        <p:spPr>
          <a:xfrm>
            <a:off x="7410560" y="4231867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4"/>
          <p:cNvSpPr txBox="1"/>
          <p:nvPr/>
        </p:nvSpPr>
        <p:spPr>
          <a:xfrm>
            <a:off x="6629400" y="1463513"/>
            <a:ext cx="20574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$9,640</a:t>
            </a:r>
            <a:endParaRPr sz="5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" name="Picture 2" descr="Scrum Sprint">
            <a:extLst>
              <a:ext uri="{FF2B5EF4-FFF2-40B4-BE49-F238E27FC236}">
                <a16:creationId xmlns:a16="http://schemas.microsoft.com/office/drawing/2014/main" id="{C9511BA7-8E5E-6752-A4F5-3AEC7F321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96" y="906964"/>
            <a:ext cx="7556608" cy="3949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87A73A-C0BC-A7AC-ACA1-9B7983B2A915}"/>
              </a:ext>
            </a:extLst>
          </p:cNvPr>
          <p:cNvSpPr txBox="1"/>
          <p:nvPr/>
        </p:nvSpPr>
        <p:spPr>
          <a:xfrm>
            <a:off x="793696" y="1362678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Project is done in 2 weeks sprint cycle.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2A9842-2649-0AE9-89AA-F2B57C4C3B13}"/>
              </a:ext>
            </a:extLst>
          </p:cNvPr>
          <p:cNvSpPr txBox="1"/>
          <p:nvPr/>
        </p:nvSpPr>
        <p:spPr>
          <a:xfrm>
            <a:off x="8519532" y="145013"/>
            <a:ext cx="31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01193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WBS	</a:t>
            </a:r>
            <a:endParaRPr dirty="0"/>
          </a:p>
        </p:txBody>
      </p:sp>
      <p:sp>
        <p:nvSpPr>
          <p:cNvPr id="1552" name="Google Shape;1552;p44"/>
          <p:cNvSpPr/>
          <p:nvPr/>
        </p:nvSpPr>
        <p:spPr>
          <a:xfrm>
            <a:off x="7410560" y="3055692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4"/>
          <p:cNvSpPr/>
          <p:nvPr/>
        </p:nvSpPr>
        <p:spPr>
          <a:xfrm>
            <a:off x="7410560" y="3643771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360" y="2473"/>
                </a:moveTo>
                <a:cubicBezTo>
                  <a:pt x="9847" y="2473"/>
                  <a:pt x="10263" y="3115"/>
                  <a:pt x="9805" y="3573"/>
                </a:cubicBezTo>
                <a:lnTo>
                  <a:pt x="8043" y="5311"/>
                </a:lnTo>
                <a:lnTo>
                  <a:pt x="9805" y="7050"/>
                </a:lnTo>
                <a:cubicBezTo>
                  <a:pt x="10263" y="7508"/>
                  <a:pt x="9833" y="8149"/>
                  <a:pt x="9339" y="8149"/>
                </a:cubicBezTo>
                <a:cubicBezTo>
                  <a:pt x="9191" y="8149"/>
                  <a:pt x="9038" y="8092"/>
                  <a:pt x="8900" y="7955"/>
                </a:cubicBezTo>
                <a:lnTo>
                  <a:pt x="7162" y="6192"/>
                </a:lnTo>
                <a:lnTo>
                  <a:pt x="5376" y="7955"/>
                </a:lnTo>
                <a:cubicBezTo>
                  <a:pt x="5239" y="8092"/>
                  <a:pt x="5085" y="8149"/>
                  <a:pt x="4937" y="8149"/>
                </a:cubicBezTo>
                <a:cubicBezTo>
                  <a:pt x="4443" y="8149"/>
                  <a:pt x="4013" y="7508"/>
                  <a:pt x="4471" y="7050"/>
                </a:cubicBezTo>
                <a:lnTo>
                  <a:pt x="6233" y="5311"/>
                </a:lnTo>
                <a:lnTo>
                  <a:pt x="4495" y="3573"/>
                </a:lnTo>
                <a:cubicBezTo>
                  <a:pt x="4037" y="3115"/>
                  <a:pt x="4453" y="2473"/>
                  <a:pt x="4940" y="2473"/>
                </a:cubicBezTo>
                <a:cubicBezTo>
                  <a:pt x="5086" y="2473"/>
                  <a:pt x="5239" y="2531"/>
                  <a:pt x="5376" y="2668"/>
                </a:cubicBezTo>
                <a:lnTo>
                  <a:pt x="7162" y="4406"/>
                </a:lnTo>
                <a:lnTo>
                  <a:pt x="8924" y="2668"/>
                </a:lnTo>
                <a:cubicBezTo>
                  <a:pt x="9061" y="2531"/>
                  <a:pt x="9214" y="2473"/>
                  <a:pt x="9360" y="2473"/>
                </a:cubicBezTo>
                <a:close/>
                <a:moveTo>
                  <a:pt x="7132" y="1"/>
                </a:moveTo>
                <a:cubicBezTo>
                  <a:pt x="2389" y="1"/>
                  <a:pt x="1" y="5747"/>
                  <a:pt x="3375" y="9098"/>
                </a:cubicBezTo>
                <a:cubicBezTo>
                  <a:pt x="4460" y="10190"/>
                  <a:pt x="5796" y="10679"/>
                  <a:pt x="7108" y="10679"/>
                </a:cubicBezTo>
                <a:cubicBezTo>
                  <a:pt x="9856" y="10679"/>
                  <a:pt x="12496" y="8535"/>
                  <a:pt x="12496" y="5311"/>
                </a:cubicBezTo>
                <a:cubicBezTo>
                  <a:pt x="12473" y="2382"/>
                  <a:pt x="10091" y="1"/>
                  <a:pt x="7162" y="1"/>
                </a:cubicBezTo>
                <a:cubicBezTo>
                  <a:pt x="7152" y="1"/>
                  <a:pt x="7142" y="1"/>
                  <a:pt x="71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4"/>
          <p:cNvSpPr/>
          <p:nvPr/>
        </p:nvSpPr>
        <p:spPr>
          <a:xfrm>
            <a:off x="7410560" y="4231867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4"/>
          <p:cNvSpPr txBox="1"/>
          <p:nvPr/>
        </p:nvSpPr>
        <p:spPr>
          <a:xfrm>
            <a:off x="6629400" y="1463513"/>
            <a:ext cx="20574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$9,640</a:t>
            </a:r>
            <a:endParaRPr sz="5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9D08FC-7EE7-6397-7723-7BAA137EF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131" y="743430"/>
            <a:ext cx="5576766" cy="43631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2A20866-3680-E88C-DECD-52F244C2E4C9}"/>
              </a:ext>
            </a:extLst>
          </p:cNvPr>
          <p:cNvSpPr txBox="1"/>
          <p:nvPr/>
        </p:nvSpPr>
        <p:spPr>
          <a:xfrm>
            <a:off x="8519532" y="145013"/>
            <a:ext cx="31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54875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WBS Continued..</a:t>
            </a:r>
            <a:endParaRPr dirty="0"/>
          </a:p>
        </p:txBody>
      </p:sp>
      <p:sp>
        <p:nvSpPr>
          <p:cNvPr id="1552" name="Google Shape;1552;p44"/>
          <p:cNvSpPr/>
          <p:nvPr/>
        </p:nvSpPr>
        <p:spPr>
          <a:xfrm>
            <a:off x="7410560" y="3055692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4"/>
          <p:cNvSpPr/>
          <p:nvPr/>
        </p:nvSpPr>
        <p:spPr>
          <a:xfrm>
            <a:off x="7410560" y="3643771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360" y="2473"/>
                </a:moveTo>
                <a:cubicBezTo>
                  <a:pt x="9847" y="2473"/>
                  <a:pt x="10263" y="3115"/>
                  <a:pt x="9805" y="3573"/>
                </a:cubicBezTo>
                <a:lnTo>
                  <a:pt x="8043" y="5311"/>
                </a:lnTo>
                <a:lnTo>
                  <a:pt x="9805" y="7050"/>
                </a:lnTo>
                <a:cubicBezTo>
                  <a:pt x="10263" y="7508"/>
                  <a:pt x="9833" y="8149"/>
                  <a:pt x="9339" y="8149"/>
                </a:cubicBezTo>
                <a:cubicBezTo>
                  <a:pt x="9191" y="8149"/>
                  <a:pt x="9038" y="8092"/>
                  <a:pt x="8900" y="7955"/>
                </a:cubicBezTo>
                <a:lnTo>
                  <a:pt x="7162" y="6192"/>
                </a:lnTo>
                <a:lnTo>
                  <a:pt x="5376" y="7955"/>
                </a:lnTo>
                <a:cubicBezTo>
                  <a:pt x="5239" y="8092"/>
                  <a:pt x="5085" y="8149"/>
                  <a:pt x="4937" y="8149"/>
                </a:cubicBezTo>
                <a:cubicBezTo>
                  <a:pt x="4443" y="8149"/>
                  <a:pt x="4013" y="7508"/>
                  <a:pt x="4471" y="7050"/>
                </a:cubicBezTo>
                <a:lnTo>
                  <a:pt x="6233" y="5311"/>
                </a:lnTo>
                <a:lnTo>
                  <a:pt x="4495" y="3573"/>
                </a:lnTo>
                <a:cubicBezTo>
                  <a:pt x="4037" y="3115"/>
                  <a:pt x="4453" y="2473"/>
                  <a:pt x="4940" y="2473"/>
                </a:cubicBezTo>
                <a:cubicBezTo>
                  <a:pt x="5086" y="2473"/>
                  <a:pt x="5239" y="2531"/>
                  <a:pt x="5376" y="2668"/>
                </a:cubicBezTo>
                <a:lnTo>
                  <a:pt x="7162" y="4406"/>
                </a:lnTo>
                <a:lnTo>
                  <a:pt x="8924" y="2668"/>
                </a:lnTo>
                <a:cubicBezTo>
                  <a:pt x="9061" y="2531"/>
                  <a:pt x="9214" y="2473"/>
                  <a:pt x="9360" y="2473"/>
                </a:cubicBezTo>
                <a:close/>
                <a:moveTo>
                  <a:pt x="7132" y="1"/>
                </a:moveTo>
                <a:cubicBezTo>
                  <a:pt x="2389" y="1"/>
                  <a:pt x="1" y="5747"/>
                  <a:pt x="3375" y="9098"/>
                </a:cubicBezTo>
                <a:cubicBezTo>
                  <a:pt x="4460" y="10190"/>
                  <a:pt x="5796" y="10679"/>
                  <a:pt x="7108" y="10679"/>
                </a:cubicBezTo>
                <a:cubicBezTo>
                  <a:pt x="9856" y="10679"/>
                  <a:pt x="12496" y="8535"/>
                  <a:pt x="12496" y="5311"/>
                </a:cubicBezTo>
                <a:cubicBezTo>
                  <a:pt x="12473" y="2382"/>
                  <a:pt x="10091" y="1"/>
                  <a:pt x="7162" y="1"/>
                </a:cubicBezTo>
                <a:cubicBezTo>
                  <a:pt x="7152" y="1"/>
                  <a:pt x="7142" y="1"/>
                  <a:pt x="71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4"/>
          <p:cNvSpPr/>
          <p:nvPr/>
        </p:nvSpPr>
        <p:spPr>
          <a:xfrm>
            <a:off x="7410560" y="4231867"/>
            <a:ext cx="427366" cy="365195"/>
          </a:xfrm>
          <a:custGeom>
            <a:avLst/>
            <a:gdLst/>
            <a:ahLst/>
            <a:cxnLst/>
            <a:rect l="l" t="t" r="r" b="b"/>
            <a:pathLst>
              <a:path w="12497" h="10679" extrusionOk="0">
                <a:moveTo>
                  <a:pt x="9984" y="2685"/>
                </a:moveTo>
                <a:cubicBezTo>
                  <a:pt x="10145" y="2685"/>
                  <a:pt x="10305" y="2751"/>
                  <a:pt x="10424" y="2882"/>
                </a:cubicBezTo>
                <a:cubicBezTo>
                  <a:pt x="10686" y="3120"/>
                  <a:pt x="10686" y="3525"/>
                  <a:pt x="10424" y="3763"/>
                </a:cubicBezTo>
                <a:lnTo>
                  <a:pt x="6948" y="7264"/>
                </a:lnTo>
                <a:cubicBezTo>
                  <a:pt x="6817" y="7383"/>
                  <a:pt x="6650" y="7442"/>
                  <a:pt x="6483" y="7442"/>
                </a:cubicBezTo>
                <a:cubicBezTo>
                  <a:pt x="6316" y="7442"/>
                  <a:pt x="6150" y="7383"/>
                  <a:pt x="6019" y="7264"/>
                </a:cubicBezTo>
                <a:lnTo>
                  <a:pt x="4018" y="5263"/>
                </a:lnTo>
                <a:cubicBezTo>
                  <a:pt x="3780" y="5025"/>
                  <a:pt x="3780" y="4620"/>
                  <a:pt x="4018" y="4358"/>
                </a:cubicBezTo>
                <a:cubicBezTo>
                  <a:pt x="4149" y="4251"/>
                  <a:pt x="4310" y="4198"/>
                  <a:pt x="4471" y="4198"/>
                </a:cubicBezTo>
                <a:cubicBezTo>
                  <a:pt x="4632" y="4198"/>
                  <a:pt x="4792" y="4251"/>
                  <a:pt x="4923" y="4358"/>
                </a:cubicBezTo>
                <a:lnTo>
                  <a:pt x="6519" y="5906"/>
                </a:lnTo>
                <a:lnTo>
                  <a:pt x="9543" y="2882"/>
                </a:lnTo>
                <a:cubicBezTo>
                  <a:pt x="9662" y="2751"/>
                  <a:pt x="9823" y="2685"/>
                  <a:pt x="9984" y="2685"/>
                </a:cubicBezTo>
                <a:close/>
                <a:moveTo>
                  <a:pt x="7132" y="0"/>
                </a:moveTo>
                <a:cubicBezTo>
                  <a:pt x="2389" y="0"/>
                  <a:pt x="1" y="5746"/>
                  <a:pt x="3375" y="9097"/>
                </a:cubicBezTo>
                <a:cubicBezTo>
                  <a:pt x="4460" y="10190"/>
                  <a:pt x="5796" y="10678"/>
                  <a:pt x="7108" y="10678"/>
                </a:cubicBezTo>
                <a:cubicBezTo>
                  <a:pt x="9856" y="10678"/>
                  <a:pt x="12496" y="8535"/>
                  <a:pt x="12496" y="5311"/>
                </a:cubicBezTo>
                <a:cubicBezTo>
                  <a:pt x="12473" y="2382"/>
                  <a:pt x="10091" y="0"/>
                  <a:pt x="7162" y="0"/>
                </a:cubicBezTo>
                <a:cubicBezTo>
                  <a:pt x="7152" y="0"/>
                  <a:pt x="7142" y="0"/>
                  <a:pt x="71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4"/>
          <p:cNvSpPr txBox="1"/>
          <p:nvPr/>
        </p:nvSpPr>
        <p:spPr>
          <a:xfrm>
            <a:off x="6629400" y="1463513"/>
            <a:ext cx="20574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$9,640</a:t>
            </a:r>
            <a:endParaRPr sz="5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49C317-B38B-CC03-CCCF-613FBBACD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5" y="782875"/>
            <a:ext cx="5773409" cy="43645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54B29E-714F-6BDF-D4EB-CFCE83048323}"/>
              </a:ext>
            </a:extLst>
          </p:cNvPr>
          <p:cNvSpPr txBox="1"/>
          <p:nvPr/>
        </p:nvSpPr>
        <p:spPr>
          <a:xfrm>
            <a:off x="8519532" y="145013"/>
            <a:ext cx="31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256477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827FD3-D50F-ED23-D6FA-DCC0C8808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 Sheet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EDCBFC-EAF0-9842-89F3-37CB667D0A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92098" y="782875"/>
            <a:ext cx="6159803" cy="42780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955620-FBF2-0254-D785-6E58368969CE}"/>
              </a:ext>
            </a:extLst>
          </p:cNvPr>
          <p:cNvSpPr txBox="1"/>
          <p:nvPr/>
        </p:nvSpPr>
        <p:spPr>
          <a:xfrm>
            <a:off x="8519532" y="145013"/>
            <a:ext cx="31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703158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477B1-1B0C-215D-66F7-CFD53A68C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Gantt Chart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33E79F-788B-9B9F-9614-66D5F9D2C8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68791" y="1078337"/>
            <a:ext cx="6606418" cy="4065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09F70D-B7F8-DE64-2D1F-E1FA850A9761}"/>
              </a:ext>
            </a:extLst>
          </p:cNvPr>
          <p:cNvSpPr txBox="1"/>
          <p:nvPr/>
        </p:nvSpPr>
        <p:spPr>
          <a:xfrm>
            <a:off x="8519532" y="145013"/>
            <a:ext cx="312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66071595"/>
      </p:ext>
    </p:extLst>
  </p:cSld>
  <p:clrMapOvr>
    <a:masterClrMapping/>
  </p:clrMapOvr>
</p:sld>
</file>

<file path=ppt/theme/theme1.xml><?xml version="1.0" encoding="utf-8"?>
<a:theme xmlns:a="http://schemas.openxmlformats.org/drawingml/2006/main" name="Project Charter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277DA1"/>
      </a:accent1>
      <a:accent2>
        <a:srgbClr val="3C8A97"/>
      </a:accent2>
      <a:accent3>
        <a:srgbClr val="51978C"/>
      </a:accent3>
      <a:accent4>
        <a:srgbClr val="66A482"/>
      </a:accent4>
      <a:accent5>
        <a:srgbClr val="7BB177"/>
      </a:accent5>
      <a:accent6>
        <a:srgbClr val="90BE6D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479</Words>
  <Application>Microsoft Office PowerPoint</Application>
  <PresentationFormat>On-screen Show (16:9)</PresentationFormat>
  <Paragraphs>176</Paragraphs>
  <Slides>18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Project Charter Infographics by Slidesgo</vt:lpstr>
      <vt:lpstr>E-Consulting    services</vt:lpstr>
      <vt:lpstr>Project Charter</vt:lpstr>
      <vt:lpstr>Project Charter</vt:lpstr>
      <vt:lpstr>Stakeholders Register</vt:lpstr>
      <vt:lpstr>Agile Methodology</vt:lpstr>
      <vt:lpstr>WBS </vt:lpstr>
      <vt:lpstr>WBS Continued..</vt:lpstr>
      <vt:lpstr>Task Sheet</vt:lpstr>
      <vt:lpstr>Gantt Chart</vt:lpstr>
      <vt:lpstr>PowerPoint Presentation</vt:lpstr>
      <vt:lpstr>Project Resource</vt:lpstr>
      <vt:lpstr>Burndown Chart</vt:lpstr>
      <vt:lpstr>Project Budget</vt:lpstr>
      <vt:lpstr>Project Budget (Continued)</vt:lpstr>
      <vt:lpstr>Risk Analysis</vt:lpstr>
      <vt:lpstr>Lessons Learned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Charter Infographics</dc:title>
  <dc:creator>Subodh</dc:creator>
  <cp:lastModifiedBy>Karan Shrestha</cp:lastModifiedBy>
  <cp:revision>235</cp:revision>
  <dcterms:modified xsi:type="dcterms:W3CDTF">2022-11-28T18:26:13Z</dcterms:modified>
</cp:coreProperties>
</file>